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2" r:id="rId4"/>
    <p:sldId id="267" r:id="rId5"/>
    <p:sldId id="268" r:id="rId6"/>
    <p:sldId id="266" r:id="rId7"/>
    <p:sldId id="269" r:id="rId8"/>
    <p:sldId id="270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DE04B-AF48-4FFA-A249-A34E0CE2F175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813B4-7BBC-48F7-8E11-D35FDFE361A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15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813B4-7BBC-48F7-8E11-D35FDFE361AC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475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33292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0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0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26645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1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1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5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56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0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4673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.record.ch/images/getFile?t=artikel&amp;f=dokument_fr&amp;id=13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9" y="1267471"/>
            <a:ext cx="8376026" cy="5358753"/>
          </a:xfrm>
          <a:prstGeom prst="rect">
            <a:avLst/>
          </a:prstGeom>
        </p:spPr>
      </p:pic>
      <p:sp>
        <p:nvSpPr>
          <p:cNvPr id="14338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les portes automatiques – c’est record !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2" name="Picture 20" descr="record base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943600"/>
            <a:ext cx="86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156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10" y="990600"/>
            <a:ext cx="8753475" cy="5638800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La technologie record 20 appliquée à des portes légères et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petites dimensions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record STA 21 est un automatisme d’entraînement pour portes conçu pour des applications de portes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légères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 est mis en œuvre sur des portes standard ou télescopiques, unilatérales ou doubles. 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382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9" b="35219"/>
          <a:stretch/>
        </p:blipFill>
        <p:spPr>
          <a:xfrm>
            <a:off x="-182794" y="990600"/>
            <a:ext cx="8320319" cy="563562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la technologie system 20 pour des applications de portes légères et de petites dimensions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uppieren 9"/>
          <p:cNvGrpSpPr/>
          <p:nvPr/>
        </p:nvGrpSpPr>
        <p:grpSpPr>
          <a:xfrm>
            <a:off x="918030" y="2730250"/>
            <a:ext cx="3000109" cy="2997700"/>
            <a:chOff x="-6872829" y="3863875"/>
            <a:chExt cx="2208259" cy="220648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-6872829" y="3863875"/>
              <a:ext cx="2208259" cy="2206486"/>
              <a:chOff x="-4405012" y="1766096"/>
              <a:chExt cx="2208259" cy="1676400"/>
            </a:xfrm>
          </p:grpSpPr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-4405012" y="1766096"/>
                <a:ext cx="2208259" cy="28841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-4405011" y="1766096"/>
                <a:ext cx="2208258" cy="1676400"/>
              </a:xfrm>
              <a:prstGeom prst="rect">
                <a:avLst/>
              </a:prstGeom>
              <a:no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tIns="91440" bIns="91440"/>
              <a:lstStyle/>
              <a:p>
                <a:pPr>
                  <a:spcBef>
                    <a:spcPct val="40000"/>
                  </a:spcBef>
                  <a:buClr>
                    <a:srgbClr val="B2B2B2"/>
                  </a:buClr>
                  <a:buFont typeface="Wingdings" pitchFamily="2" charset="2"/>
                  <a:buChar char="è"/>
                </a:pPr>
                <a:r>
                  <a:rPr lang="de-CH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D-STA 2 </a:t>
                </a:r>
                <a:r>
                  <a:rPr lang="de-CH" sz="1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bilatérale</a:t>
                </a:r>
                <a:endParaRPr lang="de-CH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77637" y="4365349"/>
              <a:ext cx="2017874" cy="1604490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>
            <a:off x="4261369" y="2730250"/>
            <a:ext cx="3000107" cy="2987417"/>
            <a:chOff x="-4060321" y="3871443"/>
            <a:chExt cx="2208259" cy="2198918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-4060321" y="3871443"/>
              <a:ext cx="2208259" cy="2198918"/>
              <a:chOff x="-4405012" y="1766096"/>
              <a:chExt cx="2208259" cy="2198918"/>
            </a:xfrm>
          </p:grpSpPr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-4405012" y="1766096"/>
                <a:ext cx="2208259" cy="381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-4405011" y="1766096"/>
                <a:ext cx="2208258" cy="2198918"/>
              </a:xfrm>
              <a:prstGeom prst="rect">
                <a:avLst/>
              </a:prstGeom>
              <a:no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tIns="91440" bIns="91440"/>
              <a:lstStyle/>
              <a:p>
                <a:pPr>
                  <a:spcBef>
                    <a:spcPct val="40000"/>
                  </a:spcBef>
                  <a:buClr>
                    <a:srgbClr val="B2B2B2"/>
                  </a:buClr>
                  <a:buFont typeface="Wingdings" pitchFamily="2" charset="2"/>
                  <a:buChar char="è"/>
                </a:pPr>
                <a:r>
                  <a:rPr lang="de-CH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E-TSA </a:t>
                </a:r>
                <a:r>
                  <a:rPr lang="de-CH" sz="1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unilatérale</a:t>
                </a:r>
                <a:endParaRPr lang="de-CH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9" r="8089"/>
            <a:stretch/>
          </p:blipFill>
          <p:spPr>
            <a:xfrm>
              <a:off x="-3965108" y="4317848"/>
              <a:ext cx="2017831" cy="1627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988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82" y="990600"/>
            <a:ext cx="8282084" cy="5635625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champs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d’application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</a:t>
            </a:r>
            <a:r>
              <a:rPr lang="de-CH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d’application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 21 est idéalement adapté pour des applications simples aussi bien du domaine intérieur qu'extérieur et exclusivement pour les portes automatiques coulissantes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téléscopique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187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56" y="990600"/>
            <a:ext cx="8310642" cy="5635625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CH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Automatisme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avantageux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des solutions d'entrées standard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Sûres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fiables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intelligentes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Agréable pour l'utilisateur &gt; commande simple, guidée par menu, comportant un affichage sous forme de texte dans la langue du pays 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7402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04" y="578892"/>
            <a:ext cx="8882137" cy="601662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Grâce à son microprocesseur de 32 bits, la commande permet l’utilisation d’un grand nombre de modes de fonctionnement et de fonctions.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Il est possible de choisir, de manière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facile et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intuitive, le mode de fonctionnement au moyen de l’unité de commande BDE-D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 paramétrage de la porte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Réglage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spécifique de vitesse d’ouverture et de fermeture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Largeur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d’ouverture pour les ouvertures réduites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d’ouverture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commande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052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1211295"/>
            <a:ext cx="8137525" cy="5415499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Verrouillage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pêne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motorisé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sol de sécurité avec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déverrouillage manuel en intérieur et en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extérieur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 avec une batterie munie d'une surveillance du niveau de charge est disponible pour l’ouverture ou la fermeture d’urgence.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3528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94" y="1198179"/>
            <a:ext cx="8913421" cy="542804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fontAlgn="ctr">
              <a:tabLst>
                <a:tab pos="3143250" algn="l"/>
                <a:tab pos="49339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portes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	E-STA 1-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battant</a:t>
            </a:r>
            <a:r>
              <a:rPr lang="de-CH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D-STA 2-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battant</a:t>
            </a:r>
            <a:endParaRPr lang="de-CH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tabLst>
                <a:tab pos="3143250" algn="l"/>
                <a:tab pos="4933950" algn="l"/>
              </a:tabLst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l'entraînement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108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150 mm	108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150 mm</a:t>
            </a:r>
          </a:p>
          <a:p>
            <a:pPr fontAlgn="ctr">
              <a:tabLst>
                <a:tab pos="3143250" algn="l"/>
                <a:tab pos="49339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Largeur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d'ouverture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800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– 2000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mm	800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– 2500 mm</a:t>
            </a:r>
          </a:p>
          <a:p>
            <a:pPr fontAlgn="ctr">
              <a:tabLst>
                <a:tab pos="3143250" algn="l"/>
                <a:tab pos="49339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Hauteur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passage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(mm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)*	2500 mm	2500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fontAlgn="ctr">
              <a:tabLst>
                <a:tab pos="3143250" algn="l"/>
                <a:tab pos="4933950" algn="l"/>
              </a:tabLst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redondante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RED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3000 mm	3000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fontAlgn="ctr">
              <a:tabLst>
                <a:tab pos="3143250" algn="l"/>
                <a:tab pos="49339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Poids du battant de porte max. (kg)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x 120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kg	2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x 75 kg</a:t>
            </a:r>
          </a:p>
          <a:p>
            <a:pPr fontAlgn="ctr">
              <a:tabLst>
                <a:tab pos="3143250" algn="l"/>
                <a:tab pos="4933950" algn="l"/>
              </a:tabLst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redondante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RED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x 150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kg	2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x 120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  <a:p>
            <a:pPr fontAlgn="ctr">
              <a:tabLst>
                <a:tab pos="3143250" algn="l"/>
                <a:tab pos="49339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tabLst>
                <a:tab pos="3143250" algn="l"/>
                <a:tab pos="4933950" algn="l"/>
              </a:tabLst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maximale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recommandée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55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" y="1097280"/>
            <a:ext cx="8241078" cy="5528945"/>
          </a:xfrm>
          <a:prstGeom prst="rect">
            <a:avLst/>
          </a:prstGeom>
        </p:spPr>
      </p:pic>
      <p:sp>
        <p:nvSpPr>
          <p:cNvPr id="55299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9" y="0"/>
              </a:cxn>
              <a:cxn ang="0">
                <a:pos x="5753" y="18"/>
              </a:cxn>
              <a:cxn ang="0">
                <a:pos x="5755" y="3972"/>
              </a:cxn>
              <a:cxn ang="0">
                <a:pos x="5078" y="3981"/>
              </a:cxn>
              <a:cxn ang="0">
                <a:pos x="5078" y="899"/>
              </a:cxn>
              <a:cxn ang="0">
                <a:pos x="5013" y="760"/>
              </a:cxn>
              <a:cxn ang="0">
                <a:pos x="4902" y="645"/>
              </a:cxn>
              <a:cxn ang="0">
                <a:pos x="4796" y="608"/>
              </a:cxn>
              <a:cxn ang="0">
                <a:pos x="4677" y="590"/>
              </a:cxn>
              <a:cxn ang="0">
                <a:pos x="0" y="590"/>
              </a:cxn>
            </a:cxnLst>
            <a:rect l="0" t="0" r="r" b="b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725" y="10"/>
              </a:cxn>
              <a:cxn ang="0">
                <a:pos x="5235" y="430"/>
              </a:cxn>
              <a:cxn ang="0">
                <a:pos x="5238" y="3279"/>
              </a:cxn>
            </a:cxnLst>
            <a:rect l="0" t="0" r="r" b="b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/>
            <a:ahLst/>
            <a:cxnLst>
              <a:cxn ang="0">
                <a:pos x="0" y="2645"/>
              </a:cxn>
              <a:cxn ang="0">
                <a:pos x="0" y="0"/>
              </a:cxn>
              <a:cxn ang="0">
                <a:pos x="4178" y="4"/>
              </a:cxn>
              <a:cxn ang="0">
                <a:pos x="4238" y="6"/>
              </a:cxn>
              <a:cxn ang="0">
                <a:pos x="4286" y="14"/>
              </a:cxn>
              <a:cxn ang="0">
                <a:pos x="4334" y="34"/>
              </a:cxn>
              <a:cxn ang="0">
                <a:pos x="4378" y="62"/>
              </a:cxn>
              <a:cxn ang="0">
                <a:pos x="4414" y="98"/>
              </a:cxn>
              <a:cxn ang="0">
                <a:pos x="4438" y="134"/>
              </a:cxn>
              <a:cxn ang="0">
                <a:pos x="4454" y="168"/>
              </a:cxn>
              <a:cxn ang="0">
                <a:pos x="4462" y="212"/>
              </a:cxn>
              <a:cxn ang="0">
                <a:pos x="4466" y="292"/>
              </a:cxn>
              <a:cxn ang="0">
                <a:pos x="4466" y="2644"/>
              </a:cxn>
              <a:cxn ang="0">
                <a:pos x="0" y="2645"/>
              </a:cxn>
            </a:cxnLst>
            <a:rect l="0" t="0" r="r" b="b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93725" y="2087563"/>
            <a:ext cx="4968875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 21 –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96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096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Brochures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 21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2" y="2852936"/>
            <a:ext cx="868956" cy="12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08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Bildschirmpräsentation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 Eliane</dc:creator>
  <cp:lastModifiedBy>Stoll Eliane</cp:lastModifiedBy>
  <cp:revision>71</cp:revision>
  <dcterms:created xsi:type="dcterms:W3CDTF">2015-08-18T12:56:49Z</dcterms:created>
  <dcterms:modified xsi:type="dcterms:W3CDTF">2016-04-07T10:54:58Z</dcterms:modified>
</cp:coreProperties>
</file>