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332924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805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0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266457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2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91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61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5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56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602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46732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93" y="692694"/>
            <a:ext cx="8866959" cy="5933529"/>
          </a:xfrm>
          <a:prstGeom prst="rect">
            <a:avLst/>
          </a:prstGeom>
        </p:spPr>
      </p:pic>
      <p:sp>
        <p:nvSpPr>
          <p:cNvPr id="14338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20</a:t>
            </a:r>
            <a:endParaRPr lang="en-GB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les portes automatiques – c’est record !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2" name="Picture 20" descr="record base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943600"/>
            <a:ext cx="869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1561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70" y="1153604"/>
            <a:ext cx="8537288" cy="5472621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le système de porte automatique </a:t>
            </a:r>
            <a:r>
              <a:rPr lang="fr-CH" alt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innovant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04800" y="5181600"/>
            <a:ext cx="50292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endParaRPr lang="de-CH" altLang="de-DE" sz="1300">
              <a:solidFill>
                <a:schemeClr val="bg1"/>
              </a:solidFill>
            </a:endParaRPr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 record system 20 est né pour la première fois un système interactif, qui allie à la fois une mise en service simplifiée, une utilisation intuitive, une grande fiabilité ainsi qu’une sécurité de fonctionnement encore plus performante.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3827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24" y="990600"/>
            <a:ext cx="8282084" cy="5635625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22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1588" lvl="1">
              <a:spcBef>
                <a:spcPct val="35000"/>
              </a:spcBef>
              <a:buClr>
                <a:srgbClr val="B2B2B2"/>
              </a:buClr>
            </a:pP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de-CH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portes coulissantes standard à un ou deux vantaux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portes télescopiques à deux ou quatre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vantaux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portes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coulissantes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cintrées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portes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angulaires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portes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pliantes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CH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spéciales</a:t>
            </a:r>
            <a:endParaRPr lang="de-CH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Les applications spéciales présentent une multitude de variantes. Ainsi nos produits record system 20 existent également en versions issues de secours ou hautement spécialisées pour des applications sur mesure.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d’application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en-GB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Champs </a:t>
            </a:r>
            <a:r>
              <a:rPr lang="en-GB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d’application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539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" y="990695"/>
            <a:ext cx="8829376" cy="5638609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le système de porte automatique innovant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04800" y="5181600"/>
            <a:ext cx="50292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endParaRPr lang="de-CH" altLang="de-DE" sz="1300">
              <a:solidFill>
                <a:schemeClr val="bg1"/>
              </a:solidFill>
            </a:endParaRPr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Grâce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propriétés typiques de record, au silence de fonctionnement remarquable et à une exigence de qualité propre à toute construction suisse, nous maintenons avec ce nouveau système innovant notre position de leader dans le domaine technologique.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9243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75657"/>
            <a:ext cx="9118125" cy="5453743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en-GB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3059832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2831232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endParaRPr lang="de-CH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 </a:t>
            </a: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 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ligne de produits record </a:t>
            </a:r>
            <a:r>
              <a:rPr lang="fr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sys-tem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représente le système 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  <a:r>
              <a:rPr lang="fr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entraî-nement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universel pour les portes coulissantes </a:t>
            </a:r>
            <a:r>
              <a:rPr lang="fr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desti-nées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tous les types d'applications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 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21: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technologie record 21 appliquée à des portes légères et de petites dimensions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 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L'automatisme de portes robuste STA 22 est particulièrement approprié aux applications possédant des 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vantaux de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portes lourds.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5763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1031038"/>
            <a:ext cx="9134999" cy="5595187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22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Silence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fonctionnement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Une communication de manière interactive entre les composants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Le mécanisme peut être monté sur le linteau, entre les murs ou intégré dans le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plafond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Les profilés et les caissons d’habillage peuvent être anodisés ou laqués par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poudrage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des commandes et des capteurs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modulaire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Mécanique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haut 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gamme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Propriétés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en-GB" alt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propriétés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602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46" y="1288432"/>
            <a:ext cx="8449128" cy="5337794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en-GB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04800" y="5181600"/>
            <a:ext cx="50292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endParaRPr lang="de-CH" altLang="de-DE" sz="1300">
              <a:solidFill>
                <a:schemeClr val="bg1"/>
              </a:solidFill>
            </a:endParaRPr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 que votre porte automatique </a:t>
            </a:r>
            <a:r>
              <a:rPr lang="fr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fonc-tionne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manière irréprochable pendant de longues années tout en respectant les normes de sécurité, il est incontournable de procéder à une maintenance périodique. Profitez des prestations modulables des contrats de maintenance record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2271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88" y="836712"/>
            <a:ext cx="9141336" cy="5789513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22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Options systèmes d’issues de secours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Options anti-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effraction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Système coupe-feu: E 30, EI 30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Boîtier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commande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Organes de déclenchement et capteurs de sécurité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Vantail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Accus pour mouvement et service de secours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Habillage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mécanisme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Contact pivotant à clé (SSK)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Boutons-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poussoirs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commutateurs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en-GB" alt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06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19" y="1267472"/>
            <a:ext cx="8223734" cy="5358753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22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5" y="1974850"/>
            <a:ext cx="7548563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1588" lvl="1">
              <a:spcBef>
                <a:spcPct val="35000"/>
              </a:spcBef>
              <a:buClr>
                <a:srgbClr val="B2B2B2"/>
              </a:buClr>
            </a:pP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en-GB" alt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en-GB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endParaRPr lang="en-GB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6944"/>
              </p:ext>
            </p:extLst>
          </p:nvPr>
        </p:nvGraphicFramePr>
        <p:xfrm>
          <a:off x="539552" y="2420888"/>
          <a:ext cx="7453955" cy="362712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948064"/>
                <a:gridCol w="1281546"/>
                <a:gridCol w="1408115"/>
                <a:gridCol w="1408115"/>
                <a:gridCol w="1408115"/>
              </a:tblGrid>
              <a:tr h="307424">
                <a:tc rowSpan="2">
                  <a:txBody>
                    <a:bodyPr/>
                    <a:lstStyle/>
                    <a:p>
                      <a:pPr algn="ctr"/>
                      <a:endParaRPr lang="de-CH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 </a:t>
                      </a:r>
                      <a:r>
                        <a:rPr lang="de-CH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coulissante</a:t>
                      </a:r>
                      <a:r>
                        <a:rPr lang="de-CH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de-CH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 </a:t>
                      </a:r>
                      <a:r>
                        <a:rPr lang="de-CH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coulissante</a:t>
                      </a:r>
                      <a:r>
                        <a:rPr lang="de-CH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télescopique</a:t>
                      </a:r>
                      <a:endParaRPr lang="de-CH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150976">
                <a:tc vMerge="1">
                  <a:txBody>
                    <a:bodyPr/>
                    <a:lstStyle/>
                    <a:p>
                      <a:pPr algn="ctr"/>
                      <a:endParaRPr lang="de-CH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E-STA</a:t>
                      </a:r>
                      <a:b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vantail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D-STA</a:t>
                      </a:r>
                      <a:b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vantaux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CH" sz="1300" b="0" i="0" u="none" strike="noStrike" kern="1200" baseline="30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E-TSA</a:t>
                      </a:r>
                      <a:b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 </a:t>
                      </a:r>
                      <a:r>
                        <a:rPr lang="de-CH" sz="13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vantaux</a:t>
                      </a:r>
                      <a: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endParaRPr lang="de-CH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D-TSA</a:t>
                      </a:r>
                      <a:b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 </a:t>
                      </a:r>
                      <a:r>
                        <a:rPr lang="de-CH" sz="13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vantaux</a:t>
                      </a:r>
                      <a: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de-CH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112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Dimensions</a:t>
                      </a:r>
                      <a:r>
                        <a:rPr lang="de-CH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mécanisme</a:t>
                      </a:r>
                      <a:endParaRPr lang="de-CH" sz="13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2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x h avec partie fixe (mm)</a:t>
                      </a:r>
                      <a:endParaRPr lang="de-DE" sz="13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194 x 108 / 150</a:t>
                      </a:r>
                      <a:b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de-CH" sz="13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</a:t>
                      </a:r>
                      <a:r>
                        <a:rPr lang="de-CH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197 x 200</a:t>
                      </a:r>
                      <a:endParaRPr lang="de-CH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259 x 108 / 150</a:t>
                      </a:r>
                      <a:b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de-CH" sz="13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</a:t>
                      </a:r>
                      <a:r>
                        <a:rPr lang="de-CH" sz="13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262 x 200</a:t>
                      </a:r>
                      <a:endParaRPr lang="de-CH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x h sans partie fixe (mm)</a:t>
                      </a:r>
                      <a:endParaRPr lang="de-DE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x 108 / 150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x 200</a:t>
                      </a:r>
                      <a:endParaRPr lang="de-CH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x 108 / 150</a:t>
                      </a:r>
                      <a:b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225 x 200</a:t>
                      </a:r>
                      <a:endParaRPr lang="de-CH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41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Mouvement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</a:t>
                      </a:r>
                      <a:endParaRPr lang="de-DE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1.5 s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jusqu’à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0.7 m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1.0 s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jusqu’à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0.7 m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1.5 s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jusqu’à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0.7 m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1.0 s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jusqu’à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0.7 m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Raccordement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électrique</a:t>
                      </a:r>
                      <a:endParaRPr lang="de-CH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pl-PL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230 V / 50 / 60 Hz / 100 W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30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Température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ambiante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−15 °C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jusqu’à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+50 °C</a:t>
                      </a:r>
                      <a:endParaRPr lang="pl-PL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30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Unité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commande</a:t>
                      </a:r>
                      <a:endParaRPr lang="de-CH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Affichage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graphique</a:t>
                      </a:r>
                      <a:r>
                        <a:rPr lang="de-CH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de-CH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rétroéclairage</a:t>
                      </a:r>
                      <a:endParaRPr lang="de-CH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5853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Bildschirmpräsentation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Stoll Eliane</dc:creator>
  <cp:lastModifiedBy>Stoll Eliane</cp:lastModifiedBy>
  <cp:revision>53</cp:revision>
  <dcterms:created xsi:type="dcterms:W3CDTF">2015-08-18T12:56:49Z</dcterms:created>
  <dcterms:modified xsi:type="dcterms:W3CDTF">2016-04-07T11:04:00Z</dcterms:modified>
</cp:coreProperties>
</file>