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09" d="100"/>
          <a:sy n="109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2CC39-DB6C-416A-AAB4-BE27CC041A5A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B8753-75B8-4328-8B52-ED212B0C8D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73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EA56-B61B-4A27-BA4C-DE5A4DA0A1E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45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EA56-B61B-4A27-BA4C-DE5A4DA0A1E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4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EA56-B61B-4A27-BA4C-DE5A4DA0A1E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45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33292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26645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1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5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6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0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F423-0D60-4ADB-A91B-5E1254F781BD}" type="datetimeFigureOut">
              <a:rPr lang="de-CH" smtClean="0"/>
              <a:t>07.08.2019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673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://my.record.ch/images/getFile?t=artikel&amp;f=dokument_fr&amp;id=91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.record.ch/images/getFile?t=artikel&amp;f=dokument_fr&amp;id=105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my.record.ch/images/getFile?t=artikel&amp;f=dokument_fr&amp;id=130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myrecord.ch/images/getFile?t=artikel&amp;f=dokument_fr&amp;id=85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0"/>
          <a:stretch/>
        </p:blipFill>
        <p:spPr>
          <a:xfrm>
            <a:off x="0" y="938536"/>
            <a:ext cx="8449726" cy="5687689"/>
          </a:xfrm>
          <a:prstGeom prst="rect">
            <a:avLst/>
          </a:prstGeom>
        </p:spPr>
      </p:pic>
      <p:sp>
        <p:nvSpPr>
          <p:cNvPr id="14338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les portes automatiques – c’est record !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2" name="Picture 20" descr="record base 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6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7936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536"/>
            <a:ext cx="8229600" cy="5687689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ystème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à ouverture intégrale pour portes coulissantes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automatiques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désignons par record TOS nos portes coulissantes linéaires automatiques qui peuvent pivoter (les vantaux latéraux également) en cas de besoin sur 90° dans le sens de l’évacuation.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0253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" y="990600"/>
            <a:ext cx="8132381" cy="56356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équipement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91384" y="1989341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Installation de porte complète à deux vantaux avec parties semi fixes latérales, pivotement sur 90° dans la direction d’évacuation, système de profilés 30 mm pour vitrage isolant de 20 mm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Revêtement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Accessoires de base, unité de commande BDE-D avec écran, auto-calibrage, adaptation à l’environnement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Équipement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123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537"/>
            <a:ext cx="8519884" cy="5687688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déclenchement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Détecteurs de mouvement en version encastrée ou en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applique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RAD 290 (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technologie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radar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RIC 290 (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combinaison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radar-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infrarouge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actif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AIR 290 (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infrarouge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actif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Touches sensibles à la pression ou sans contact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Boutons-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poussoirs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Commutateur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clé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Organes de </a:t>
            </a:r>
            <a:r>
              <a:rPr lang="de-DE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déclenchement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4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9750"/>
            <a:ext cx="8137524" cy="552647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système TOS n'est pas seulement idéal pour les issues de secours, mais aussi pour le passage de gros volumes (véhicules dans les halls d'exposition par exemple)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Champs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d’application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Aéroports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Marchés, magasins et centres commerciaux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Concessionnaires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automobiles,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salles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d'exposition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Les hôpitaux et les maisons de repos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Bâtiments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administratifs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commerciaux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Restaurants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hôtels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Bâtiments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aux flux de personnes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>
              <a:spcBef>
                <a:spcPct val="35000"/>
              </a:spcBef>
              <a:buClr>
                <a:srgbClr val="B2B2B2"/>
              </a:buClr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>
              <a:spcBef>
                <a:spcPct val="35000"/>
              </a:spcBef>
              <a:buClr>
                <a:srgbClr val="B2B2B2"/>
              </a:buClr>
              <a:tabLst>
                <a:tab pos="2952750" algn="l"/>
              </a:tabLst>
            </a:pP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310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267471"/>
            <a:ext cx="8202612" cy="5358753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La porte coulissante automatique dotée du système à ouverture intégrale peut s’utiliser comme une porte automatique normale, comme porte issue de secours et comme porte pratique pour le passage d'objets volumineux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La largeur et la hauteur du passage sont pratiquement entièrement conservées en cas de besoin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La position d’ouverture intégrale est obtenue en très peu de temps et n’exige que quelques gestes </a:t>
            </a:r>
            <a:endParaRPr lang="fr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Fonction Break-Out entièrement mécanique pour les applications en issues de secours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Fonctionnement en porte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coulissante permettant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 passage des personnes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Commande habituelle avec record BDE-D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84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325" y="1136821"/>
            <a:ext cx="8543925" cy="5477047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083594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Verrouillage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multi-point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MPV 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au sol en continu</a:t>
            </a:r>
            <a:endParaRPr lang="de-CH" sz="15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Déverrouillage mécanique par câble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Bowden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intérieur / extérieur (HEI / HEA)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 secours à batterie au plomb en cas de panne de courant </a:t>
            </a:r>
            <a:endParaRPr lang="fr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d’extension de fonctionnalité FEM pour applications externes</a:t>
            </a:r>
            <a:endParaRPr lang="de-CH" sz="15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5987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" y="990600"/>
            <a:ext cx="8132381" cy="56356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TOS</a:t>
            </a:r>
          </a:p>
          <a:p>
            <a:pPr>
              <a:spcBef>
                <a:spcPct val="25000"/>
              </a:spcBef>
            </a:pPr>
            <a:r>
              <a:rPr lang="en-GB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paramètres</a:t>
            </a:r>
            <a:r>
              <a:rPr lang="en-GB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techniques D-TOS</a:t>
            </a: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4" y="1973262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d’ouverture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A :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800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– 2 500 mm 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Hauteur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G :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max. 2 500 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Hauteur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secours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G − 50 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smtClean="0">
                <a:latin typeface="Arial" panose="020B0604020202020204" pitchFamily="34" charset="0"/>
                <a:cs typeface="Arial" panose="020B0604020202020204" pitchFamily="34" charset="0"/>
              </a:rPr>
              <a:t>Vitesse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d’ouverture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0.75 m / s 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vantail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max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. 2 x 100 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Homologation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TÜV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n°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d’enregistrement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44 780 12 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756612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>
              <a:spcBef>
                <a:spcPct val="35000"/>
              </a:spcBef>
              <a:buClr>
                <a:srgbClr val="B2B2B2"/>
              </a:buClr>
              <a:tabLst>
                <a:tab pos="2952750" algn="l"/>
              </a:tabLst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>
              <a:spcBef>
                <a:spcPct val="35000"/>
              </a:spcBef>
              <a:buClr>
                <a:srgbClr val="B2B2B2"/>
              </a:buClr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Paramètres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D-TOS</a:t>
            </a: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261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4"/>
          <a:stretch/>
        </p:blipFill>
        <p:spPr>
          <a:xfrm>
            <a:off x="-314325" y="870202"/>
            <a:ext cx="8620125" cy="5762928"/>
          </a:xfrm>
          <a:prstGeom prst="rect">
            <a:avLst/>
          </a:prstGeom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-65088" y="513969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</a:p>
          <a:p>
            <a:pPr>
              <a:spcBef>
                <a:spcPct val="50000"/>
              </a:spcBef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/>
            <a:ahLst/>
            <a:cxnLst>
              <a:cxn ang="0">
                <a:pos x="0" y="2645"/>
              </a:cxn>
              <a:cxn ang="0">
                <a:pos x="0" y="0"/>
              </a:cxn>
              <a:cxn ang="0">
                <a:pos x="4178" y="4"/>
              </a:cxn>
              <a:cxn ang="0">
                <a:pos x="4238" y="6"/>
              </a:cxn>
              <a:cxn ang="0">
                <a:pos x="4286" y="14"/>
              </a:cxn>
              <a:cxn ang="0">
                <a:pos x="4334" y="34"/>
              </a:cxn>
              <a:cxn ang="0">
                <a:pos x="4378" y="62"/>
              </a:cxn>
              <a:cxn ang="0">
                <a:pos x="4414" y="98"/>
              </a:cxn>
              <a:cxn ang="0">
                <a:pos x="4438" y="134"/>
              </a:cxn>
              <a:cxn ang="0">
                <a:pos x="4454" y="168"/>
              </a:cxn>
              <a:cxn ang="0">
                <a:pos x="4462" y="212"/>
              </a:cxn>
              <a:cxn ang="0">
                <a:pos x="4466" y="292"/>
              </a:cxn>
              <a:cxn ang="0">
                <a:pos x="4466" y="2644"/>
              </a:cxn>
              <a:cxn ang="0">
                <a:pos x="0" y="2645"/>
              </a:cxn>
            </a:cxnLst>
            <a:rect l="0" t="0" r="r" b="b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3725" y="2087563"/>
            <a:ext cx="4968875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 –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6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096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Certificat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TÜV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3368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23368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Décl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d’incorp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40640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0640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rIns="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Appel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d'offres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593725" y="42672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593725" y="4267200"/>
            <a:ext cx="1600200" cy="17526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d’utilisation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2336800" y="42672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2346325" y="4267200"/>
            <a:ext cx="1600200" cy="17526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Brochures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4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5791199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5791199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Dessins CAD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88" y="2895600"/>
            <a:ext cx="814424" cy="11485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008" y="2869420"/>
            <a:ext cx="828308" cy="11747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701" y="2895600"/>
            <a:ext cx="814500" cy="11485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239" y="2895600"/>
            <a:ext cx="808120" cy="115208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70" y="4740726"/>
            <a:ext cx="850953" cy="121082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936" y="4712755"/>
            <a:ext cx="864978" cy="12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7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Bildschirmpräsentation (4:3)</PresentationFormat>
  <Paragraphs>79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 Eliane</dc:creator>
  <cp:lastModifiedBy>Anita Zehnder</cp:lastModifiedBy>
  <cp:revision>26</cp:revision>
  <dcterms:created xsi:type="dcterms:W3CDTF">2015-08-18T12:56:49Z</dcterms:created>
  <dcterms:modified xsi:type="dcterms:W3CDTF">2019-08-07T09:45:22Z</dcterms:modified>
</cp:coreProperties>
</file>