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93" r:id="rId5"/>
    <p:sldId id="467" r:id="rId6"/>
    <p:sldId id="361" r:id="rId7"/>
    <p:sldId id="477" r:id="rId8"/>
    <p:sldId id="372" r:id="rId9"/>
    <p:sldId id="533" r:id="rId10"/>
    <p:sldId id="534" r:id="rId11"/>
    <p:sldId id="535" r:id="rId12"/>
    <p:sldId id="537" r:id="rId13"/>
    <p:sldId id="536" r:id="rId14"/>
    <p:sldId id="544" r:id="rId15"/>
    <p:sldId id="539" r:id="rId16"/>
    <p:sldId id="540" r:id="rId17"/>
    <p:sldId id="446" r:id="rId18"/>
    <p:sldId id="541" r:id="rId19"/>
    <p:sldId id="543" r:id="rId20"/>
    <p:sldId id="54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AA1FE7C-6022-400A-A94B-BE92C5780CD3}">
          <p14:sldIdLst>
            <p14:sldId id="293"/>
            <p14:sldId id="467"/>
            <p14:sldId id="361"/>
            <p14:sldId id="477"/>
            <p14:sldId id="372"/>
            <p14:sldId id="533"/>
            <p14:sldId id="534"/>
            <p14:sldId id="535"/>
            <p14:sldId id="537"/>
            <p14:sldId id="536"/>
            <p14:sldId id="544"/>
            <p14:sldId id="539"/>
            <p14:sldId id="540"/>
            <p14:sldId id="446"/>
            <p14:sldId id="541"/>
            <p14:sldId id="543"/>
            <p14:sldId id="5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1C4"/>
    <a:srgbClr val="333333"/>
    <a:srgbClr val="007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5417" autoAdjust="0"/>
  </p:normalViewPr>
  <p:slideViewPr>
    <p:cSldViewPr snapToGrid="0" showGuides="1">
      <p:cViewPr varScale="1">
        <p:scale>
          <a:sx n="105" d="100"/>
          <a:sy n="105" d="100"/>
        </p:scale>
        <p:origin x="96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ulte-Ellerbrock, Bodo" userId="73afc3f2-0fa4-4834-9745-f9aab1fd5fa0" providerId="ADAL" clId="{67F1EB1B-C683-4FFE-8497-8E443AAC0938}"/>
    <pc:docChg chg="undo custSel modSld sldOrd">
      <pc:chgData name="Schulte-Ellerbrock, Bodo" userId="73afc3f2-0fa4-4834-9745-f9aab1fd5fa0" providerId="ADAL" clId="{67F1EB1B-C683-4FFE-8497-8E443AAC0938}" dt="2022-08-16T10:56:56.311" v="129" actId="1076"/>
      <pc:docMkLst>
        <pc:docMk/>
      </pc:docMkLst>
      <pc:sldChg chg="modSp mod">
        <pc:chgData name="Schulte-Ellerbrock, Bodo" userId="73afc3f2-0fa4-4834-9745-f9aab1fd5fa0" providerId="ADAL" clId="{67F1EB1B-C683-4FFE-8497-8E443AAC0938}" dt="2022-08-16T10:56:43.839" v="107" actId="1076"/>
        <pc:sldMkLst>
          <pc:docMk/>
          <pc:sldMk cId="1905105654" sldId="535"/>
        </pc:sldMkLst>
        <pc:spChg chg="mod">
          <ac:chgData name="Schulte-Ellerbrock, Bodo" userId="73afc3f2-0fa4-4834-9745-f9aab1fd5fa0" providerId="ADAL" clId="{67F1EB1B-C683-4FFE-8497-8E443AAC0938}" dt="2022-08-16T10:55:24.778" v="74"/>
          <ac:spMkLst>
            <pc:docMk/>
            <pc:sldMk cId="1905105654" sldId="535"/>
            <ac:spMk id="2" creationId="{00000000-0000-0000-0000-000000000000}"/>
          </ac:spMkLst>
        </pc:spChg>
        <pc:spChg chg="mod">
          <ac:chgData name="Schulte-Ellerbrock, Bodo" userId="73afc3f2-0fa4-4834-9745-f9aab1fd5fa0" providerId="ADAL" clId="{67F1EB1B-C683-4FFE-8497-8E443AAC0938}" dt="2022-08-16T10:56:38.847" v="106" actId="1035"/>
          <ac:spMkLst>
            <pc:docMk/>
            <pc:sldMk cId="1905105654" sldId="535"/>
            <ac:spMk id="15" creationId="{BE64BBE0-CAFF-FFE7-F3B4-576F0C4FA2D2}"/>
          </ac:spMkLst>
        </pc:spChg>
        <pc:picChg chg="mod">
          <ac:chgData name="Schulte-Ellerbrock, Bodo" userId="73afc3f2-0fa4-4834-9745-f9aab1fd5fa0" providerId="ADAL" clId="{67F1EB1B-C683-4FFE-8497-8E443AAC0938}" dt="2022-08-16T10:56:43.839" v="107" actId="1076"/>
          <ac:picMkLst>
            <pc:docMk/>
            <pc:sldMk cId="1905105654" sldId="535"/>
            <ac:picMk id="21" creationId="{7EFA93E1-9D07-1515-C862-142020CB7CFF}"/>
          </ac:picMkLst>
        </pc:picChg>
      </pc:sldChg>
      <pc:sldChg chg="modSp mod ord">
        <pc:chgData name="Schulte-Ellerbrock, Bodo" userId="73afc3f2-0fa4-4834-9745-f9aab1fd5fa0" providerId="ADAL" clId="{67F1EB1B-C683-4FFE-8497-8E443AAC0938}" dt="2022-08-16T10:54:23.319" v="67" actId="1036"/>
        <pc:sldMkLst>
          <pc:docMk/>
          <pc:sldMk cId="2329521616" sldId="536"/>
        </pc:sldMkLst>
        <pc:spChg chg="mod">
          <ac:chgData name="Schulte-Ellerbrock, Bodo" userId="73afc3f2-0fa4-4834-9745-f9aab1fd5fa0" providerId="ADAL" clId="{67F1EB1B-C683-4FFE-8497-8E443AAC0938}" dt="2022-08-16T10:54:04.081" v="9" actId="20577"/>
          <ac:spMkLst>
            <pc:docMk/>
            <pc:sldMk cId="2329521616" sldId="536"/>
            <ac:spMk id="2" creationId="{00000000-0000-0000-0000-000000000000}"/>
          </ac:spMkLst>
        </pc:spChg>
        <pc:spChg chg="mod">
          <ac:chgData name="Schulte-Ellerbrock, Bodo" userId="73afc3f2-0fa4-4834-9745-f9aab1fd5fa0" providerId="ADAL" clId="{67F1EB1B-C683-4FFE-8497-8E443AAC0938}" dt="2022-08-16T10:54:14.459" v="35" actId="1036"/>
          <ac:spMkLst>
            <pc:docMk/>
            <pc:sldMk cId="2329521616" sldId="536"/>
            <ac:spMk id="9" creationId="{7104995C-E80C-FEB6-A6E1-C074D71D5F4E}"/>
          </ac:spMkLst>
        </pc:spChg>
        <pc:graphicFrameChg chg="mod">
          <ac:chgData name="Schulte-Ellerbrock, Bodo" userId="73afc3f2-0fa4-4834-9745-f9aab1fd5fa0" providerId="ADAL" clId="{67F1EB1B-C683-4FFE-8497-8E443AAC0938}" dt="2022-08-16T10:54:14.459" v="35" actId="1036"/>
          <ac:graphicFrameMkLst>
            <pc:docMk/>
            <pc:sldMk cId="2329521616" sldId="536"/>
            <ac:graphicFrameMk id="27" creationId="{3D291BA9-9984-E42F-A5C1-21C2AB2CFAD1}"/>
          </ac:graphicFrameMkLst>
        </pc:graphicFrameChg>
        <pc:picChg chg="mod">
          <ac:chgData name="Schulte-Ellerbrock, Bodo" userId="73afc3f2-0fa4-4834-9745-f9aab1fd5fa0" providerId="ADAL" clId="{67F1EB1B-C683-4FFE-8497-8E443AAC0938}" dt="2022-08-16T10:54:14.459" v="35" actId="1036"/>
          <ac:picMkLst>
            <pc:docMk/>
            <pc:sldMk cId="2329521616" sldId="536"/>
            <ac:picMk id="25" creationId="{10879B65-4AA9-5859-FE91-4C43650CFD1B}"/>
          </ac:picMkLst>
        </pc:picChg>
        <pc:picChg chg="mod">
          <ac:chgData name="Schulte-Ellerbrock, Bodo" userId="73afc3f2-0fa4-4834-9745-f9aab1fd5fa0" providerId="ADAL" clId="{67F1EB1B-C683-4FFE-8497-8E443AAC0938}" dt="2022-08-16T10:54:23.319" v="67" actId="1036"/>
          <ac:picMkLst>
            <pc:docMk/>
            <pc:sldMk cId="2329521616" sldId="536"/>
            <ac:picMk id="28" creationId="{0DBF1FC9-2616-13D3-519B-58D775F292B9}"/>
          </ac:picMkLst>
        </pc:picChg>
      </pc:sldChg>
      <pc:sldChg chg="modSp mod">
        <pc:chgData name="Schulte-Ellerbrock, Bodo" userId="73afc3f2-0fa4-4834-9745-f9aab1fd5fa0" providerId="ADAL" clId="{67F1EB1B-C683-4FFE-8497-8E443AAC0938}" dt="2022-08-16T10:56:56.311" v="129" actId="1076"/>
        <pc:sldMkLst>
          <pc:docMk/>
          <pc:sldMk cId="2520303027" sldId="537"/>
        </pc:sldMkLst>
        <pc:spChg chg="mod">
          <ac:chgData name="Schulte-Ellerbrock, Bodo" userId="73afc3f2-0fa4-4834-9745-f9aab1fd5fa0" providerId="ADAL" clId="{67F1EB1B-C683-4FFE-8497-8E443AAC0938}" dt="2022-08-16T10:56:51.636" v="128" actId="1035"/>
          <ac:spMkLst>
            <pc:docMk/>
            <pc:sldMk cId="2520303027" sldId="537"/>
            <ac:spMk id="20" creationId="{ABDEC3EF-8EF2-BF2C-F70A-58BD35655D94}"/>
          </ac:spMkLst>
        </pc:spChg>
        <pc:picChg chg="mod">
          <ac:chgData name="Schulte-Ellerbrock, Bodo" userId="73afc3f2-0fa4-4834-9745-f9aab1fd5fa0" providerId="ADAL" clId="{67F1EB1B-C683-4FFE-8497-8E443AAC0938}" dt="2022-08-16T10:56:56.311" v="129" actId="1076"/>
          <ac:picMkLst>
            <pc:docMk/>
            <pc:sldMk cId="2520303027" sldId="537"/>
            <ac:picMk id="21" creationId="{0C290B17-6766-C7C8-D888-6FCD51D187E7}"/>
          </ac:picMkLst>
        </pc:picChg>
      </pc:sldChg>
    </pc:docChg>
  </pc:docChgLst>
  <pc:docChgLst>
    <pc:chgData name="Schulte-Ellerbrock, Bodo" userId="73afc3f2-0fa4-4834-9745-f9aab1fd5fa0" providerId="ADAL" clId="{6A035750-A6DB-47EB-A031-B76D77B1D7BA}"/>
    <pc:docChg chg="undo custSel addSld delSld modSld delSection modSection">
      <pc:chgData name="Schulte-Ellerbrock, Bodo" userId="73afc3f2-0fa4-4834-9745-f9aab1fd5fa0" providerId="ADAL" clId="{6A035750-A6DB-47EB-A031-B76D77B1D7BA}" dt="2022-08-12T14:07:54.776" v="408" actId="20577"/>
      <pc:docMkLst>
        <pc:docMk/>
      </pc:docMkLst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2389383481" sldId="265"/>
        </pc:sldMkLst>
      </pc:sldChg>
      <pc:sldChg chg="addSp delSp modSp mod setBg">
        <pc:chgData name="Schulte-Ellerbrock, Bodo" userId="73afc3f2-0fa4-4834-9745-f9aab1fd5fa0" providerId="ADAL" clId="{6A035750-A6DB-47EB-A031-B76D77B1D7BA}" dt="2022-08-12T13:23:25.049" v="84"/>
        <pc:sldMkLst>
          <pc:docMk/>
          <pc:sldMk cId="68994573" sldId="293"/>
        </pc:sldMkLst>
        <pc:spChg chg="mod">
          <ac:chgData name="Schulte-Ellerbrock, Bodo" userId="73afc3f2-0fa4-4834-9745-f9aab1fd5fa0" providerId="ADAL" clId="{6A035750-A6DB-47EB-A031-B76D77B1D7BA}" dt="2022-08-12T13:23:11.534" v="82"/>
          <ac:spMkLst>
            <pc:docMk/>
            <pc:sldMk cId="68994573" sldId="293"/>
            <ac:spMk id="2" creationId="{6D2968D2-FBFC-45CB-ACB0-EE0B658CAD7D}"/>
          </ac:spMkLst>
        </pc:spChg>
        <pc:spChg chg="mod">
          <ac:chgData name="Schulte-Ellerbrock, Bodo" userId="73afc3f2-0fa4-4834-9745-f9aab1fd5fa0" providerId="ADAL" clId="{6A035750-A6DB-47EB-A031-B76D77B1D7BA}" dt="2022-08-12T13:23:11.534" v="82"/>
          <ac:spMkLst>
            <pc:docMk/>
            <pc:sldMk cId="68994573" sldId="293"/>
            <ac:spMk id="3" creationId="{8B29E086-309B-45DE-AECF-3A5450B744E7}"/>
          </ac:spMkLst>
        </pc:spChg>
        <pc:spChg chg="mod">
          <ac:chgData name="Schulte-Ellerbrock, Bodo" userId="73afc3f2-0fa4-4834-9745-f9aab1fd5fa0" providerId="ADAL" clId="{6A035750-A6DB-47EB-A031-B76D77B1D7BA}" dt="2022-08-12T13:23:11.534" v="82"/>
          <ac:spMkLst>
            <pc:docMk/>
            <pc:sldMk cId="68994573" sldId="293"/>
            <ac:spMk id="4" creationId="{A796F568-F6ED-4EDF-818D-3B63C3DB8265}"/>
          </ac:spMkLst>
        </pc:spChg>
        <pc:spChg chg="add del mod">
          <ac:chgData name="Schulte-Ellerbrock, Bodo" userId="73afc3f2-0fa4-4834-9745-f9aab1fd5fa0" providerId="ADAL" clId="{6A035750-A6DB-47EB-A031-B76D77B1D7BA}" dt="2022-08-12T13:23:11.534" v="82"/>
          <ac:spMkLst>
            <pc:docMk/>
            <pc:sldMk cId="68994573" sldId="293"/>
            <ac:spMk id="6" creationId="{9D8F5D65-8369-EF93-6BE7-94239684D9A4}"/>
          </ac:spMkLst>
        </pc:spChg>
        <pc:spChg chg="add del mod">
          <ac:chgData name="Schulte-Ellerbrock, Bodo" userId="73afc3f2-0fa4-4834-9745-f9aab1fd5fa0" providerId="ADAL" clId="{6A035750-A6DB-47EB-A031-B76D77B1D7BA}" dt="2022-08-12T13:23:11.534" v="82"/>
          <ac:spMkLst>
            <pc:docMk/>
            <pc:sldMk cId="68994573" sldId="293"/>
            <ac:spMk id="7" creationId="{262520A4-E4AB-F69A-C5FD-AD0F6269E3C4}"/>
          </ac:spMkLst>
        </pc:spChg>
        <pc:spChg chg="add del mod">
          <ac:chgData name="Schulte-Ellerbrock, Bodo" userId="73afc3f2-0fa4-4834-9745-f9aab1fd5fa0" providerId="ADAL" clId="{6A035750-A6DB-47EB-A031-B76D77B1D7BA}" dt="2022-08-12T13:23:11.534" v="82"/>
          <ac:spMkLst>
            <pc:docMk/>
            <pc:sldMk cId="68994573" sldId="293"/>
            <ac:spMk id="8" creationId="{542BDF57-4715-B06F-9D2F-AD4E6E57F34E}"/>
          </ac:spMkLst>
        </pc:spChg>
        <pc:picChg chg="add del mod">
          <ac:chgData name="Schulte-Ellerbrock, Bodo" userId="73afc3f2-0fa4-4834-9745-f9aab1fd5fa0" providerId="ADAL" clId="{6A035750-A6DB-47EB-A031-B76D77B1D7BA}" dt="2022-08-12T13:20:35.171" v="81" actId="478"/>
          <ac:picMkLst>
            <pc:docMk/>
            <pc:sldMk cId="68994573" sldId="293"/>
            <ac:picMk id="5" creationId="{3BEFB105-2459-B28B-B63C-C775F39CC2C4}"/>
          </ac:picMkLst>
        </pc:picChg>
      </pc:sldChg>
      <pc:sldChg chg="del">
        <pc:chgData name="Schulte-Ellerbrock, Bodo" userId="73afc3f2-0fa4-4834-9745-f9aab1fd5fa0" providerId="ADAL" clId="{6A035750-A6DB-47EB-A031-B76D77B1D7BA}" dt="2022-08-12T13:29:35.887" v="220" actId="47"/>
        <pc:sldMkLst>
          <pc:docMk/>
          <pc:sldMk cId="56359657" sldId="348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2860747239" sldId="349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2715906503" sldId="350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3500337244" sldId="351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1024713605" sldId="352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1788426508" sldId="353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2432088930" sldId="354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3095100266" sldId="355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3334487292" sldId="356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3068290281" sldId="357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2150723197" sldId="359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376840114" sldId="360"/>
        </pc:sldMkLst>
      </pc:sldChg>
      <pc:sldChg chg="addSp delSp modSp mod delAnim modAnim">
        <pc:chgData name="Schulte-Ellerbrock, Bodo" userId="73afc3f2-0fa4-4834-9745-f9aab1fd5fa0" providerId="ADAL" clId="{6A035750-A6DB-47EB-A031-B76D77B1D7BA}" dt="2022-08-12T13:37:41.574" v="272" actId="1076"/>
        <pc:sldMkLst>
          <pc:docMk/>
          <pc:sldMk cId="1796096422" sldId="361"/>
        </pc:sldMkLst>
        <pc:spChg chg="add del mod">
          <ac:chgData name="Schulte-Ellerbrock, Bodo" userId="73afc3f2-0fa4-4834-9745-f9aab1fd5fa0" providerId="ADAL" clId="{6A035750-A6DB-47EB-A031-B76D77B1D7BA}" dt="2022-08-12T13:27:18.387" v="190" actId="478"/>
          <ac:spMkLst>
            <pc:docMk/>
            <pc:sldMk cId="1796096422" sldId="361"/>
            <ac:spMk id="6" creationId="{BCA3D1D4-B232-1DC6-518F-AC38B96ADF6C}"/>
          </ac:spMkLst>
        </pc:spChg>
        <pc:spChg chg="mod">
          <ac:chgData name="Schulte-Ellerbrock, Bodo" userId="73afc3f2-0fa4-4834-9745-f9aab1fd5fa0" providerId="ADAL" clId="{6A035750-A6DB-47EB-A031-B76D77B1D7BA}" dt="2022-08-12T13:26:58.672" v="188" actId="6549"/>
          <ac:spMkLst>
            <pc:docMk/>
            <pc:sldMk cId="1796096422" sldId="361"/>
            <ac:spMk id="8" creationId="{7E68D132-E3CE-4F94-8653-F03EBED536E8}"/>
          </ac:spMkLst>
        </pc:spChg>
        <pc:spChg chg="add 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13" creationId="{BEDE1810-B6D3-8E2E-935C-489BBD83FA9C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16" creationId="{74C35836-CFEB-5449-A93F-F1194250466C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19" creationId="{0632E463-2A80-0F9B-B45F-FC423EE743F6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22" creationId="{D9509A9A-0152-0643-99BA-D86909EE0AE3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23" creationId="{C67DEB1A-F6EF-9AFD-6CFA-3F693DFE8321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27" creationId="{E8F2A254-3DE9-E528-796E-2A1654A64BB6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28" creationId="{C10706DD-EBA4-6F6A-E2E4-A9D256B374DE}"/>
          </ac:spMkLst>
        </pc:spChg>
        <pc:spChg chg="add 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30" creationId="{54873959-195D-5EEA-F1F5-2C4CAF171ED4}"/>
          </ac:spMkLst>
        </pc:spChg>
        <pc:spChg chg="add 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31" creationId="{DC2095FC-1DBA-D29A-CFD1-273BA57C2E4B}"/>
          </ac:spMkLst>
        </pc:spChg>
        <pc:spChg chg="add 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32" creationId="{DF1001BD-11BD-0EA3-E4DC-9D7C3552A637}"/>
          </ac:spMkLst>
        </pc:spChg>
        <pc:spChg chg="add 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33" creationId="{2A30B476-C20D-6B4E-828E-D4F7B195B8EA}"/>
          </ac:spMkLst>
        </pc:spChg>
        <pc:spChg chg="add 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34" creationId="{4EF217C0-BD86-FA16-A674-D7C42E2717A7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38" creationId="{015163DB-28F0-1354-436A-A6E239012733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41" creationId="{FB58555F-AFA7-9D8E-FDF9-D493346B2E1F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42" creationId="{EB2B9B9D-5C11-DBA9-8878-4EF408BE53CB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44" creationId="{4A070C95-B653-588D-C84D-89E031FE9FF9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48" creationId="{A6234D4D-C7EC-5196-78A5-8D2C1A637156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49" creationId="{66BC7F3C-3727-36FC-7377-0B0FAA6BC7EF}"/>
          </ac:spMkLst>
        </pc:spChg>
        <pc:spChg chg="add 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50" creationId="{D1A833DB-A53C-E114-DC5C-6EEB7E9C3607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52" creationId="{919AC210-F57A-7CE8-EEC8-E367F89AE779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54" creationId="{DF9B1AC6-26AE-8F2C-CF4F-5AB0203D20EB}"/>
          </ac:spMkLst>
        </pc:spChg>
        <pc:spChg chg="mod">
          <ac:chgData name="Schulte-Ellerbrock, Bodo" userId="73afc3f2-0fa4-4834-9745-f9aab1fd5fa0" providerId="ADAL" clId="{6A035750-A6DB-47EB-A031-B76D77B1D7BA}" dt="2022-08-12T13:27:13.150" v="189"/>
          <ac:spMkLst>
            <pc:docMk/>
            <pc:sldMk cId="1796096422" sldId="361"/>
            <ac:spMk id="55" creationId="{C3F65942-AE85-E95E-1CF0-3F25B93259F8}"/>
          </ac:spMkLst>
        </pc:spChg>
        <pc:grpChg chg="add 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9" creationId="{D0F26E53-03CB-ACCB-3A3D-3C9DF3E8175F}"/>
          </ac:grpSpMkLst>
        </pc:grpChg>
        <pc:grpChg chg="add 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14" creationId="{FB71A673-D069-AD07-2362-023E4920729B}"/>
          </ac:grpSpMkLst>
        </pc:grpChg>
        <pc:grpChg chg="add 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17" creationId="{EB7FE2E9-1F0B-3C4B-DF19-8730054B03B3}"/>
          </ac:grpSpMkLst>
        </pc:grpChg>
        <pc:grpChg chg="add 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20" creationId="{040BCA68-D41C-C140-65A1-2EA98E37B2D4}"/>
          </ac:grpSpMkLst>
        </pc:grpChg>
        <pc:grpChg chg="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21" creationId="{70139ACD-C2EE-51A8-A209-E0CFF71F35BB}"/>
          </ac:grpSpMkLst>
        </pc:grpChg>
        <pc:grpChg chg="add 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25" creationId="{A04AAF39-80DF-3673-030F-80F2B0EA838A}"/>
          </ac:grpSpMkLst>
        </pc:grpChg>
        <pc:grpChg chg="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26" creationId="{31D15232-CD4B-3DB6-9010-7A704239B386}"/>
          </ac:grpSpMkLst>
        </pc:grpChg>
        <pc:grpChg chg="add mod">
          <ac:chgData name="Schulte-Ellerbrock, Bodo" userId="73afc3f2-0fa4-4834-9745-f9aab1fd5fa0" providerId="ADAL" clId="{6A035750-A6DB-47EB-A031-B76D77B1D7BA}" dt="2022-08-12T13:37:31.614" v="271" actId="1076"/>
          <ac:grpSpMkLst>
            <pc:docMk/>
            <pc:sldMk cId="1796096422" sldId="361"/>
            <ac:grpSpMk id="36" creationId="{F20E9FC0-3688-C4CA-C203-1766FC361A94}"/>
          </ac:grpSpMkLst>
        </pc:grpChg>
        <pc:grpChg chg="add 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40" creationId="{83334B98-C682-A2A1-ACF1-5D9175778079}"/>
          </ac:grpSpMkLst>
        </pc:grpChg>
        <pc:grpChg chg="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43" creationId="{7A32BAF4-D3A5-8EB2-B6D4-2FFB436BC347}"/>
          </ac:grpSpMkLst>
        </pc:grpChg>
        <pc:grpChg chg="mod">
          <ac:chgData name="Schulte-Ellerbrock, Bodo" userId="73afc3f2-0fa4-4834-9745-f9aab1fd5fa0" providerId="ADAL" clId="{6A035750-A6DB-47EB-A031-B76D77B1D7BA}" dt="2022-08-12T13:27:13.150" v="189"/>
          <ac:grpSpMkLst>
            <pc:docMk/>
            <pc:sldMk cId="1796096422" sldId="361"/>
            <ac:grpSpMk id="45" creationId="{2BC7685A-D819-3339-2D7F-A9349C633456}"/>
          </ac:grpSpMkLst>
        </pc:grpChg>
        <pc:grpChg chg="add del mod">
          <ac:chgData name="Schulte-Ellerbrock, Bodo" userId="73afc3f2-0fa4-4834-9745-f9aab1fd5fa0" providerId="ADAL" clId="{6A035750-A6DB-47EB-A031-B76D77B1D7BA}" dt="2022-08-12T13:37:23.407" v="269" actId="478"/>
          <ac:grpSpMkLst>
            <pc:docMk/>
            <pc:sldMk cId="1796096422" sldId="361"/>
            <ac:grpSpMk id="51" creationId="{7E0438F5-72D0-AD2D-DB9D-325247112A19}"/>
          </ac:grpSpMkLst>
        </pc:grpChg>
        <pc:graphicFrameChg chg="mod">
          <ac:chgData name="Schulte-Ellerbrock, Bodo" userId="73afc3f2-0fa4-4834-9745-f9aab1fd5fa0" providerId="ADAL" clId="{6A035750-A6DB-47EB-A031-B76D77B1D7BA}" dt="2022-08-12T13:27:13.150" v="189"/>
          <ac:graphicFrameMkLst>
            <pc:docMk/>
            <pc:sldMk cId="1796096422" sldId="361"/>
            <ac:graphicFrameMk id="37" creationId="{E873975A-5F6D-7E5D-451F-02C9237F5875}"/>
          </ac:graphicFrameMkLst>
        </pc:graphicFrameChg>
        <pc:picChg chg="del">
          <ac:chgData name="Schulte-Ellerbrock, Bodo" userId="73afc3f2-0fa4-4834-9745-f9aab1fd5fa0" providerId="ADAL" clId="{6A035750-A6DB-47EB-A031-B76D77B1D7BA}" dt="2022-08-12T13:26:11.265" v="99" actId="478"/>
          <ac:picMkLst>
            <pc:docMk/>
            <pc:sldMk cId="1796096422" sldId="361"/>
            <ac:picMk id="5" creationId="{00000000-0000-0000-0000-000000000000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10" creationId="{5EF78C25-F3A0-53A7-229F-7FB072482BB6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11" creationId="{A00F6E13-5222-A5E1-ABE1-179F049D3F83}"/>
          </ac:picMkLst>
        </pc:picChg>
        <pc:picChg chg="add 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12" creationId="{72D1F65E-00E5-909B-391D-4D6D321D81C6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15" creationId="{545A1050-20BB-98B2-BDE9-65D0F0A33529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18" creationId="{57C3D89D-EC1D-E64E-BDCC-7980C4A96193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24" creationId="{329E1875-6346-075F-C240-3F7DD3729153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29" creationId="{7E28FEA6-7367-1F37-820F-35E11E70769A}"/>
          </ac:picMkLst>
        </pc:picChg>
        <pc:picChg chg="add 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35" creationId="{0BA06847-B1AA-3C40-1783-379A506CA3B4}"/>
          </ac:picMkLst>
        </pc:picChg>
        <pc:picChg chg="mod">
          <ac:chgData name="Schulte-Ellerbrock, Bodo" userId="73afc3f2-0fa4-4834-9745-f9aab1fd5fa0" providerId="ADAL" clId="{6A035750-A6DB-47EB-A031-B76D77B1D7BA}" dt="2022-08-12T13:37:41.574" v="272" actId="1076"/>
          <ac:picMkLst>
            <pc:docMk/>
            <pc:sldMk cId="1796096422" sldId="361"/>
            <ac:picMk id="39" creationId="{D00D4A0B-87AE-4173-45AD-9306240D7625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46" creationId="{3A91D194-4BB1-5AB8-5553-17B63FE9E40A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47" creationId="{FFD64C39-0F3F-D0CE-4FF5-4F300F89258C}"/>
          </ac:picMkLst>
        </pc:picChg>
        <pc:picChg chg="mod">
          <ac:chgData name="Schulte-Ellerbrock, Bodo" userId="73afc3f2-0fa4-4834-9745-f9aab1fd5fa0" providerId="ADAL" clId="{6A035750-A6DB-47EB-A031-B76D77B1D7BA}" dt="2022-08-12T13:27:13.150" v="189"/>
          <ac:picMkLst>
            <pc:docMk/>
            <pc:sldMk cId="1796096422" sldId="361"/>
            <ac:picMk id="53" creationId="{55A4E949-E1B7-F1DB-C4E8-E1227298C234}"/>
          </ac:picMkLst>
        </pc:picChg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4247184208" sldId="362"/>
        </pc:sldMkLst>
      </pc:sldChg>
      <pc:sldChg chg="addSp delSp modSp mod modAnim modNotesTx">
        <pc:chgData name="Schulte-Ellerbrock, Bodo" userId="73afc3f2-0fa4-4834-9745-f9aab1fd5fa0" providerId="ADAL" clId="{6A035750-A6DB-47EB-A031-B76D77B1D7BA}" dt="2022-08-12T13:32:49.414" v="246"/>
        <pc:sldMkLst>
          <pc:docMk/>
          <pc:sldMk cId="3058271351" sldId="372"/>
        </pc:sldMkLst>
        <pc:spChg chg="mod">
          <ac:chgData name="Schulte-Ellerbrock, Bodo" userId="73afc3f2-0fa4-4834-9745-f9aab1fd5fa0" providerId="ADAL" clId="{6A035750-A6DB-47EB-A031-B76D77B1D7BA}" dt="2022-08-12T13:28:43.243" v="213" actId="6549"/>
          <ac:spMkLst>
            <pc:docMk/>
            <pc:sldMk cId="3058271351" sldId="372"/>
            <ac:spMk id="2" creationId="{00000000-0000-0000-0000-000000000000}"/>
          </ac:spMkLst>
        </pc:spChg>
        <pc:spChg chg="del mod">
          <ac:chgData name="Schulte-Ellerbrock, Bodo" userId="73afc3f2-0fa4-4834-9745-f9aab1fd5fa0" providerId="ADAL" clId="{6A035750-A6DB-47EB-A031-B76D77B1D7BA}" dt="2022-08-12T13:28:57.234" v="218" actId="478"/>
          <ac:spMkLst>
            <pc:docMk/>
            <pc:sldMk cId="3058271351" sldId="372"/>
            <ac:spMk id="3" creationId="{00000000-0000-0000-0000-000000000000}"/>
          </ac:spMkLst>
        </pc:spChg>
        <pc:spChg chg="del">
          <ac:chgData name="Schulte-Ellerbrock, Bodo" userId="73afc3f2-0fa4-4834-9745-f9aab1fd5fa0" providerId="ADAL" clId="{6A035750-A6DB-47EB-A031-B76D77B1D7BA}" dt="2022-08-12T13:28:47.333" v="215" actId="478"/>
          <ac:spMkLst>
            <pc:docMk/>
            <pc:sldMk cId="3058271351" sldId="372"/>
            <ac:spMk id="9" creationId="{DA0C7723-D765-472A-90B3-1DCC5D6E6C9C}"/>
          </ac:spMkLst>
        </pc:spChg>
        <pc:spChg chg="add mod">
          <ac:chgData name="Schulte-Ellerbrock, Bodo" userId="73afc3f2-0fa4-4834-9745-f9aab1fd5fa0" providerId="ADAL" clId="{6A035750-A6DB-47EB-A031-B76D77B1D7BA}" dt="2022-08-12T13:29:13.461" v="219"/>
          <ac:spMkLst>
            <pc:docMk/>
            <pc:sldMk cId="3058271351" sldId="372"/>
            <ac:spMk id="10" creationId="{99F728B5-E21F-4812-C549-D748E861047C}"/>
          </ac:spMkLst>
        </pc:spChg>
        <pc:picChg chg="del">
          <ac:chgData name="Schulte-Ellerbrock, Bodo" userId="73afc3f2-0fa4-4834-9745-f9aab1fd5fa0" providerId="ADAL" clId="{6A035750-A6DB-47EB-A031-B76D77B1D7BA}" dt="2022-08-12T13:28:46.251" v="214" actId="478"/>
          <ac:picMkLst>
            <pc:docMk/>
            <pc:sldMk cId="3058271351" sldId="372"/>
            <ac:picMk id="7" creationId="{6F229FD2-F8B5-4143-97E5-11A0EFEB4538}"/>
          </ac:picMkLst>
        </pc:picChg>
        <pc:picChg chg="del">
          <ac:chgData name="Schulte-Ellerbrock, Bodo" userId="73afc3f2-0fa4-4834-9745-f9aab1fd5fa0" providerId="ADAL" clId="{6A035750-A6DB-47EB-A031-B76D77B1D7BA}" dt="2022-08-12T13:28:48.097" v="216" actId="478"/>
          <ac:picMkLst>
            <pc:docMk/>
            <pc:sldMk cId="3058271351" sldId="372"/>
            <ac:picMk id="8" creationId="{00000000-0000-0000-0000-000000000000}"/>
          </ac:picMkLst>
        </pc:picChg>
        <pc:picChg chg="add mod">
          <ac:chgData name="Schulte-Ellerbrock, Bodo" userId="73afc3f2-0fa4-4834-9745-f9aab1fd5fa0" providerId="ADAL" clId="{6A035750-A6DB-47EB-A031-B76D77B1D7BA}" dt="2022-08-12T13:29:13.461" v="219"/>
          <ac:picMkLst>
            <pc:docMk/>
            <pc:sldMk cId="3058271351" sldId="372"/>
            <ac:picMk id="11" creationId="{67AD86B9-BC92-B2F7-A6A5-A9AC0C62757F}"/>
          </ac:picMkLst>
        </pc:picChg>
      </pc:sldChg>
      <pc:sldChg chg="del">
        <pc:chgData name="Schulte-Ellerbrock, Bodo" userId="73afc3f2-0fa4-4834-9745-f9aab1fd5fa0" providerId="ADAL" clId="{6A035750-A6DB-47EB-A031-B76D77B1D7BA}" dt="2022-08-12T13:44:06.139" v="365" actId="47"/>
        <pc:sldMkLst>
          <pc:docMk/>
          <pc:sldMk cId="2931354028" sldId="384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2097043547" sldId="393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396754203" sldId="395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2233222668" sldId="397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2538470607" sldId="400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4217082971" sldId="408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4204822883" sldId="410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852372592" sldId="419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1696708275" sldId="423"/>
        </pc:sldMkLst>
      </pc:sldChg>
      <pc:sldChg chg="del">
        <pc:chgData name="Schulte-Ellerbrock, Bodo" userId="73afc3f2-0fa4-4834-9745-f9aab1fd5fa0" providerId="ADAL" clId="{6A035750-A6DB-47EB-A031-B76D77B1D7BA}" dt="2022-08-12T13:33:32.454" v="248" actId="47"/>
        <pc:sldMkLst>
          <pc:docMk/>
          <pc:sldMk cId="3501405664" sldId="430"/>
        </pc:sldMkLst>
      </pc:sldChg>
      <pc:sldChg chg="del">
        <pc:chgData name="Schulte-Ellerbrock, Bodo" userId="73afc3f2-0fa4-4834-9745-f9aab1fd5fa0" providerId="ADAL" clId="{6A035750-A6DB-47EB-A031-B76D77B1D7BA}" dt="2022-08-12T13:33:32.454" v="248" actId="47"/>
        <pc:sldMkLst>
          <pc:docMk/>
          <pc:sldMk cId="1742739760" sldId="431"/>
        </pc:sldMkLst>
      </pc:sldChg>
      <pc:sldChg chg="del">
        <pc:chgData name="Schulte-Ellerbrock, Bodo" userId="73afc3f2-0fa4-4834-9745-f9aab1fd5fa0" providerId="ADAL" clId="{6A035750-A6DB-47EB-A031-B76D77B1D7BA}" dt="2022-08-12T13:33:32.454" v="248" actId="47"/>
        <pc:sldMkLst>
          <pc:docMk/>
          <pc:sldMk cId="3615291331" sldId="432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2989419384" sldId="434"/>
        </pc:sldMkLst>
      </pc:sldChg>
      <pc:sldChg chg="addSp delSp modSp mod">
        <pc:chgData name="Schulte-Ellerbrock, Bodo" userId="73afc3f2-0fa4-4834-9745-f9aab1fd5fa0" providerId="ADAL" clId="{6A035750-A6DB-47EB-A031-B76D77B1D7BA}" dt="2022-08-12T13:44:31.004" v="370" actId="478"/>
        <pc:sldMkLst>
          <pc:docMk/>
          <pc:sldMk cId="2442570358" sldId="446"/>
        </pc:sldMkLst>
        <pc:spChg chg="del">
          <ac:chgData name="Schulte-Ellerbrock, Bodo" userId="73afc3f2-0fa4-4834-9745-f9aab1fd5fa0" providerId="ADAL" clId="{6A035750-A6DB-47EB-A031-B76D77B1D7BA}" dt="2022-08-12T13:44:18.349" v="367" actId="478"/>
          <ac:spMkLst>
            <pc:docMk/>
            <pc:sldMk cId="2442570358" sldId="446"/>
            <ac:spMk id="3" creationId="{00000000-0000-0000-0000-000000000000}"/>
          </ac:spMkLst>
        </pc:spChg>
        <pc:spChg chg="add del mod">
          <ac:chgData name="Schulte-Ellerbrock, Bodo" userId="73afc3f2-0fa4-4834-9745-f9aab1fd5fa0" providerId="ADAL" clId="{6A035750-A6DB-47EB-A031-B76D77B1D7BA}" dt="2022-08-12T13:44:31.004" v="370" actId="478"/>
          <ac:spMkLst>
            <pc:docMk/>
            <pc:sldMk cId="2442570358" sldId="446"/>
            <ac:spMk id="8" creationId="{8C063126-7773-6EFA-2F51-E5AC1B78783A}"/>
          </ac:spMkLst>
        </pc:spChg>
        <pc:spChg chg="add mod">
          <ac:chgData name="Schulte-Ellerbrock, Bodo" userId="73afc3f2-0fa4-4834-9745-f9aab1fd5fa0" providerId="ADAL" clId="{6A035750-A6DB-47EB-A031-B76D77B1D7BA}" dt="2022-08-12T13:44:26.140" v="369" actId="27636"/>
          <ac:spMkLst>
            <pc:docMk/>
            <pc:sldMk cId="2442570358" sldId="446"/>
            <ac:spMk id="9" creationId="{EA7537B1-47B9-FAFB-6523-00EDFAEC4324}"/>
          </ac:spMkLst>
        </pc:spChg>
      </pc:sldChg>
      <pc:sldChg chg="del">
        <pc:chgData name="Schulte-Ellerbrock, Bodo" userId="73afc3f2-0fa4-4834-9745-f9aab1fd5fa0" providerId="ADAL" clId="{6A035750-A6DB-47EB-A031-B76D77B1D7BA}" dt="2022-08-12T13:44:39.660" v="371" actId="47"/>
        <pc:sldMkLst>
          <pc:docMk/>
          <pc:sldMk cId="3934050867" sldId="447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1781552856" sldId="454"/>
        </pc:sldMkLst>
      </pc:sldChg>
      <pc:sldChg chg="del">
        <pc:chgData name="Schulte-Ellerbrock, Bodo" userId="73afc3f2-0fa4-4834-9745-f9aab1fd5fa0" providerId="ADAL" clId="{6A035750-A6DB-47EB-A031-B76D77B1D7BA}" dt="2022-08-12T13:29:35.887" v="220" actId="47"/>
        <pc:sldMkLst>
          <pc:docMk/>
          <pc:sldMk cId="1942574180" sldId="456"/>
        </pc:sldMkLst>
      </pc:sldChg>
      <pc:sldChg chg="del">
        <pc:chgData name="Schulte-Ellerbrock, Bodo" userId="73afc3f2-0fa4-4834-9745-f9aab1fd5fa0" providerId="ADAL" clId="{6A035750-A6DB-47EB-A031-B76D77B1D7BA}" dt="2022-08-12T13:33:32.454" v="248" actId="47"/>
        <pc:sldMkLst>
          <pc:docMk/>
          <pc:sldMk cId="1626632867" sldId="458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627830802" sldId="459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3500746709" sldId="464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1964527721" sldId="465"/>
        </pc:sldMkLst>
      </pc:sldChg>
      <pc:sldChg chg="addSp delSp modSp mod delAnim modAnim modNotesTx">
        <pc:chgData name="Schulte-Ellerbrock, Bodo" userId="73afc3f2-0fa4-4834-9745-f9aab1fd5fa0" providerId="ADAL" clId="{6A035750-A6DB-47EB-A031-B76D77B1D7BA}" dt="2022-08-12T13:33:06.126" v="247"/>
        <pc:sldMkLst>
          <pc:docMk/>
          <pc:sldMk cId="4286720200" sldId="467"/>
        </pc:sldMkLst>
        <pc:spChg chg="mod">
          <ac:chgData name="Schulte-Ellerbrock, Bodo" userId="73afc3f2-0fa4-4834-9745-f9aab1fd5fa0" providerId="ADAL" clId="{6A035750-A6DB-47EB-A031-B76D77B1D7BA}" dt="2022-08-12T13:23:51.868" v="85"/>
          <ac:spMkLst>
            <pc:docMk/>
            <pc:sldMk cId="4286720200" sldId="467"/>
            <ac:spMk id="2" creationId="{706E1B3C-76FF-4CF3-92E3-A79C5520761A}"/>
          </ac:spMkLst>
        </pc:spChg>
        <pc:spChg chg="del">
          <ac:chgData name="Schulte-Ellerbrock, Bodo" userId="73afc3f2-0fa4-4834-9745-f9aab1fd5fa0" providerId="ADAL" clId="{6A035750-A6DB-47EB-A031-B76D77B1D7BA}" dt="2022-08-12T13:27:26.875" v="191" actId="478"/>
          <ac:spMkLst>
            <pc:docMk/>
            <pc:sldMk cId="4286720200" sldId="467"/>
            <ac:spMk id="3" creationId="{A75BC900-A71D-4D29-9FDE-E222CFBA04C6}"/>
          </ac:spMkLst>
        </pc:spChg>
        <pc:spChg chg="del">
          <ac:chgData name="Schulte-Ellerbrock, Bodo" userId="73afc3f2-0fa4-4834-9745-f9aab1fd5fa0" providerId="ADAL" clId="{6A035750-A6DB-47EB-A031-B76D77B1D7BA}" dt="2022-08-12T13:24:06.657" v="96" actId="478"/>
          <ac:spMkLst>
            <pc:docMk/>
            <pc:sldMk cId="4286720200" sldId="467"/>
            <ac:spMk id="15" creationId="{1F8184F0-4777-4964-8718-22B8B01213B8}"/>
          </ac:spMkLst>
        </pc:spChg>
        <pc:spChg chg="add del mod">
          <ac:chgData name="Schulte-Ellerbrock, Bodo" userId="73afc3f2-0fa4-4834-9745-f9aab1fd5fa0" providerId="ADAL" clId="{6A035750-A6DB-47EB-A031-B76D77B1D7BA}" dt="2022-08-12T13:24:44.804" v="98" actId="478"/>
          <ac:spMkLst>
            <pc:docMk/>
            <pc:sldMk cId="4286720200" sldId="467"/>
            <ac:spMk id="22" creationId="{3B1A4155-BC17-0704-3D28-41BBF96DEC14}"/>
          </ac:spMkLst>
        </pc:spChg>
        <pc:spChg chg="add mod">
          <ac:chgData name="Schulte-Ellerbrock, Bodo" userId="73afc3f2-0fa4-4834-9745-f9aab1fd5fa0" providerId="ADAL" clId="{6A035750-A6DB-47EB-A031-B76D77B1D7BA}" dt="2022-08-12T13:24:36.833" v="97"/>
          <ac:spMkLst>
            <pc:docMk/>
            <pc:sldMk cId="4286720200" sldId="467"/>
            <ac:spMk id="27" creationId="{434C620E-8F5F-C834-25A5-18E728299EC9}"/>
          </ac:spMkLst>
        </pc:spChg>
        <pc:picChg chg="del">
          <ac:chgData name="Schulte-Ellerbrock, Bodo" userId="73afc3f2-0fa4-4834-9745-f9aab1fd5fa0" providerId="ADAL" clId="{6A035750-A6DB-47EB-A031-B76D77B1D7BA}" dt="2022-08-12T13:24:04.333" v="95" actId="478"/>
          <ac:picMkLst>
            <pc:docMk/>
            <pc:sldMk cId="4286720200" sldId="467"/>
            <ac:picMk id="6" creationId="{14ABB0A2-47BA-4847-B1A1-85FF89D1521D}"/>
          </ac:picMkLst>
        </pc:picChg>
        <pc:picChg chg="del">
          <ac:chgData name="Schulte-Ellerbrock, Bodo" userId="73afc3f2-0fa4-4834-9745-f9aab1fd5fa0" providerId="ADAL" clId="{6A035750-A6DB-47EB-A031-B76D77B1D7BA}" dt="2022-08-12T13:24:00.322" v="90" actId="478"/>
          <ac:picMkLst>
            <pc:docMk/>
            <pc:sldMk cId="4286720200" sldId="467"/>
            <ac:picMk id="7" creationId="{21C31702-0E18-4EBC-99B3-95FFCB46549E}"/>
          </ac:picMkLst>
        </pc:picChg>
        <pc:picChg chg="del">
          <ac:chgData name="Schulte-Ellerbrock, Bodo" userId="73afc3f2-0fa4-4834-9745-f9aab1fd5fa0" providerId="ADAL" clId="{6A035750-A6DB-47EB-A031-B76D77B1D7BA}" dt="2022-08-12T13:23:57.999" v="87" actId="478"/>
          <ac:picMkLst>
            <pc:docMk/>
            <pc:sldMk cId="4286720200" sldId="467"/>
            <ac:picMk id="8" creationId="{DD2CFB2B-D9F1-4176-A8F5-35B66A077FBC}"/>
          </ac:picMkLst>
        </pc:picChg>
        <pc:picChg chg="del">
          <ac:chgData name="Schulte-Ellerbrock, Bodo" userId="73afc3f2-0fa4-4834-9745-f9aab1fd5fa0" providerId="ADAL" clId="{6A035750-A6DB-47EB-A031-B76D77B1D7BA}" dt="2022-08-12T13:23:57.206" v="86" actId="478"/>
          <ac:picMkLst>
            <pc:docMk/>
            <pc:sldMk cId="4286720200" sldId="467"/>
            <ac:picMk id="9" creationId="{36DE8247-D7C5-4050-807E-48A4EB970026}"/>
          </ac:picMkLst>
        </pc:picChg>
        <pc:picChg chg="del">
          <ac:chgData name="Schulte-Ellerbrock, Bodo" userId="73afc3f2-0fa4-4834-9745-f9aab1fd5fa0" providerId="ADAL" clId="{6A035750-A6DB-47EB-A031-B76D77B1D7BA}" dt="2022-08-12T13:24:01.112" v="91" actId="478"/>
          <ac:picMkLst>
            <pc:docMk/>
            <pc:sldMk cId="4286720200" sldId="467"/>
            <ac:picMk id="11" creationId="{44137127-D014-4212-B493-2E9434B47B2F}"/>
          </ac:picMkLst>
        </pc:picChg>
        <pc:picChg chg="del">
          <ac:chgData name="Schulte-Ellerbrock, Bodo" userId="73afc3f2-0fa4-4834-9745-f9aab1fd5fa0" providerId="ADAL" clId="{6A035750-A6DB-47EB-A031-B76D77B1D7BA}" dt="2022-08-12T13:23:58.807" v="88" actId="478"/>
          <ac:picMkLst>
            <pc:docMk/>
            <pc:sldMk cId="4286720200" sldId="467"/>
            <ac:picMk id="12" creationId="{0FD2C078-6CE8-44E2-ACA1-7D593E06CDD1}"/>
          </ac:picMkLst>
        </pc:picChg>
        <pc:picChg chg="del">
          <ac:chgData name="Schulte-Ellerbrock, Bodo" userId="73afc3f2-0fa4-4834-9745-f9aab1fd5fa0" providerId="ADAL" clId="{6A035750-A6DB-47EB-A031-B76D77B1D7BA}" dt="2022-08-12T13:24:02.531" v="93" actId="478"/>
          <ac:picMkLst>
            <pc:docMk/>
            <pc:sldMk cId="4286720200" sldId="467"/>
            <ac:picMk id="13" creationId="{5410511D-7307-4CB9-A896-13263C91DD2C}"/>
          </ac:picMkLst>
        </pc:picChg>
        <pc:picChg chg="del">
          <ac:chgData name="Schulte-Ellerbrock, Bodo" userId="73afc3f2-0fa4-4834-9745-f9aab1fd5fa0" providerId="ADAL" clId="{6A035750-A6DB-47EB-A031-B76D77B1D7BA}" dt="2022-08-12T13:24:01.908" v="92" actId="478"/>
          <ac:picMkLst>
            <pc:docMk/>
            <pc:sldMk cId="4286720200" sldId="467"/>
            <ac:picMk id="14" creationId="{1AF86273-3CE7-4E18-BA89-6B0FD6EECF0C}"/>
          </ac:picMkLst>
        </pc:picChg>
        <pc:picChg chg="del">
          <ac:chgData name="Schulte-Ellerbrock, Bodo" userId="73afc3f2-0fa4-4834-9745-f9aab1fd5fa0" providerId="ADAL" clId="{6A035750-A6DB-47EB-A031-B76D77B1D7BA}" dt="2022-08-12T13:23:59.689" v="89" actId="478"/>
          <ac:picMkLst>
            <pc:docMk/>
            <pc:sldMk cId="4286720200" sldId="467"/>
            <ac:picMk id="16" creationId="{6AD31AEA-7581-48C6-AE50-F465733ED7F3}"/>
          </ac:picMkLst>
        </pc:picChg>
        <pc:picChg chg="del">
          <ac:chgData name="Schulte-Ellerbrock, Bodo" userId="73afc3f2-0fa4-4834-9745-f9aab1fd5fa0" providerId="ADAL" clId="{6A035750-A6DB-47EB-A031-B76D77B1D7BA}" dt="2022-08-12T13:24:03.287" v="94" actId="478"/>
          <ac:picMkLst>
            <pc:docMk/>
            <pc:sldMk cId="4286720200" sldId="467"/>
            <ac:picMk id="17" creationId="{D58FEC64-B22A-46C1-87AA-74116EB57DC6}"/>
          </ac:picMkLst>
        </pc:picChg>
        <pc:picChg chg="add mod">
          <ac:chgData name="Schulte-Ellerbrock, Bodo" userId="73afc3f2-0fa4-4834-9745-f9aab1fd5fa0" providerId="ADAL" clId="{6A035750-A6DB-47EB-A031-B76D77B1D7BA}" dt="2022-08-12T13:24:36.833" v="97"/>
          <ac:picMkLst>
            <pc:docMk/>
            <pc:sldMk cId="4286720200" sldId="467"/>
            <ac:picMk id="18" creationId="{BCCB150C-ECF8-EE61-22AB-8A858295A039}"/>
          </ac:picMkLst>
        </pc:picChg>
        <pc:picChg chg="add mod">
          <ac:chgData name="Schulte-Ellerbrock, Bodo" userId="73afc3f2-0fa4-4834-9745-f9aab1fd5fa0" providerId="ADAL" clId="{6A035750-A6DB-47EB-A031-B76D77B1D7BA}" dt="2022-08-12T13:24:36.833" v="97"/>
          <ac:picMkLst>
            <pc:docMk/>
            <pc:sldMk cId="4286720200" sldId="467"/>
            <ac:picMk id="19" creationId="{ADDFEABE-C07B-30CF-2ABB-4073D08333C8}"/>
          </ac:picMkLst>
        </pc:picChg>
        <pc:picChg chg="add mod">
          <ac:chgData name="Schulte-Ellerbrock, Bodo" userId="73afc3f2-0fa4-4834-9745-f9aab1fd5fa0" providerId="ADAL" clId="{6A035750-A6DB-47EB-A031-B76D77B1D7BA}" dt="2022-08-12T13:24:36.833" v="97"/>
          <ac:picMkLst>
            <pc:docMk/>
            <pc:sldMk cId="4286720200" sldId="467"/>
            <ac:picMk id="20" creationId="{588AAAFE-F16E-03E8-DB81-AD077488D9FA}"/>
          </ac:picMkLst>
        </pc:picChg>
        <pc:picChg chg="add mod">
          <ac:chgData name="Schulte-Ellerbrock, Bodo" userId="73afc3f2-0fa4-4834-9745-f9aab1fd5fa0" providerId="ADAL" clId="{6A035750-A6DB-47EB-A031-B76D77B1D7BA}" dt="2022-08-12T13:24:36.833" v="97"/>
          <ac:picMkLst>
            <pc:docMk/>
            <pc:sldMk cId="4286720200" sldId="467"/>
            <ac:picMk id="21" creationId="{A1D52577-0A3E-6CDF-BBDD-8B1D755E9AFC}"/>
          </ac:picMkLst>
        </pc:picChg>
        <pc:picChg chg="add mod">
          <ac:chgData name="Schulte-Ellerbrock, Bodo" userId="73afc3f2-0fa4-4834-9745-f9aab1fd5fa0" providerId="ADAL" clId="{6A035750-A6DB-47EB-A031-B76D77B1D7BA}" dt="2022-08-12T13:24:36.833" v="97"/>
          <ac:picMkLst>
            <pc:docMk/>
            <pc:sldMk cId="4286720200" sldId="467"/>
            <ac:picMk id="23" creationId="{0B3ABBF9-BC9D-57F4-E9F0-FEFDAAE18EC6}"/>
          </ac:picMkLst>
        </pc:picChg>
        <pc:picChg chg="add mod">
          <ac:chgData name="Schulte-Ellerbrock, Bodo" userId="73afc3f2-0fa4-4834-9745-f9aab1fd5fa0" providerId="ADAL" clId="{6A035750-A6DB-47EB-A031-B76D77B1D7BA}" dt="2022-08-12T13:24:36.833" v="97"/>
          <ac:picMkLst>
            <pc:docMk/>
            <pc:sldMk cId="4286720200" sldId="467"/>
            <ac:picMk id="24" creationId="{6E258920-5E2F-CC80-2BA6-A6B652C441E9}"/>
          </ac:picMkLst>
        </pc:picChg>
        <pc:picChg chg="add mod">
          <ac:chgData name="Schulte-Ellerbrock, Bodo" userId="73afc3f2-0fa4-4834-9745-f9aab1fd5fa0" providerId="ADAL" clId="{6A035750-A6DB-47EB-A031-B76D77B1D7BA}" dt="2022-08-12T13:24:36.833" v="97"/>
          <ac:picMkLst>
            <pc:docMk/>
            <pc:sldMk cId="4286720200" sldId="467"/>
            <ac:picMk id="25" creationId="{7AC79463-8DF2-AEEF-3166-8407F9A6E910}"/>
          </ac:picMkLst>
        </pc:picChg>
        <pc:picChg chg="add mod">
          <ac:chgData name="Schulte-Ellerbrock, Bodo" userId="73afc3f2-0fa4-4834-9745-f9aab1fd5fa0" providerId="ADAL" clId="{6A035750-A6DB-47EB-A031-B76D77B1D7BA}" dt="2022-08-12T13:24:36.833" v="97"/>
          <ac:picMkLst>
            <pc:docMk/>
            <pc:sldMk cId="4286720200" sldId="467"/>
            <ac:picMk id="26" creationId="{CFEBCB21-57DB-BCDE-E83C-E12371939B3C}"/>
          </ac:picMkLst>
        </pc:picChg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1707946813" sldId="471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258784955" sldId="473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151501753" sldId="474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3955715093" sldId="475"/>
        </pc:sldMkLst>
      </pc:sldChg>
      <pc:sldChg chg="del">
        <pc:chgData name="Schulte-Ellerbrock, Bodo" userId="73afc3f2-0fa4-4834-9745-f9aab1fd5fa0" providerId="ADAL" clId="{6A035750-A6DB-47EB-A031-B76D77B1D7BA}" dt="2022-08-12T13:43:15.459" v="360" actId="47"/>
        <pc:sldMkLst>
          <pc:docMk/>
          <pc:sldMk cId="3440206609" sldId="476"/>
        </pc:sldMkLst>
      </pc:sldChg>
      <pc:sldChg chg="addSp delSp modSp mod delAnim modAnim">
        <pc:chgData name="Schulte-Ellerbrock, Bodo" userId="73afc3f2-0fa4-4834-9745-f9aab1fd5fa0" providerId="ADAL" clId="{6A035750-A6DB-47EB-A031-B76D77B1D7BA}" dt="2022-08-12T13:28:13.352" v="210"/>
        <pc:sldMkLst>
          <pc:docMk/>
          <pc:sldMk cId="705211179" sldId="477"/>
        </pc:sldMkLst>
        <pc:spChg chg="mod">
          <ac:chgData name="Schulte-Ellerbrock, Bodo" userId="73afc3f2-0fa4-4834-9745-f9aab1fd5fa0" providerId="ADAL" clId="{6A035750-A6DB-47EB-A031-B76D77B1D7BA}" dt="2022-08-12T13:28:02.677" v="208" actId="6549"/>
          <ac:spMkLst>
            <pc:docMk/>
            <pc:sldMk cId="705211179" sldId="477"/>
            <ac:spMk id="2" creationId="{00000000-0000-0000-0000-000000000000}"/>
          </ac:spMkLst>
        </pc:spChg>
        <pc:spChg chg="add del mod">
          <ac:chgData name="Schulte-Ellerbrock, Bodo" userId="73afc3f2-0fa4-4834-9745-f9aab1fd5fa0" providerId="ADAL" clId="{6A035750-A6DB-47EB-A031-B76D77B1D7BA}" dt="2022-08-12T13:27:44.936" v="193" actId="478"/>
          <ac:spMkLst>
            <pc:docMk/>
            <pc:sldMk cId="705211179" sldId="477"/>
            <ac:spMk id="5" creationId="{82532474-147A-ED8E-0F2B-35F854DE8437}"/>
          </ac:spMkLst>
        </pc:spChg>
        <pc:spChg chg="del">
          <ac:chgData name="Schulte-Ellerbrock, Bodo" userId="73afc3f2-0fa4-4834-9745-f9aab1fd5fa0" providerId="ADAL" clId="{6A035750-A6DB-47EB-A031-B76D77B1D7BA}" dt="2022-08-12T13:27:41.904" v="192" actId="478"/>
          <ac:spMkLst>
            <pc:docMk/>
            <pc:sldMk cId="705211179" sldId="477"/>
            <ac:spMk id="19" creationId="{79352208-B37F-B143-9EED-CBC09178D1F8}"/>
          </ac:spMkLst>
        </pc:spChg>
        <pc:spChg chg="del">
          <ac:chgData name="Schulte-Ellerbrock, Bodo" userId="73afc3f2-0fa4-4834-9745-f9aab1fd5fa0" providerId="ADAL" clId="{6A035750-A6DB-47EB-A031-B76D77B1D7BA}" dt="2022-08-12T13:27:41.904" v="192" actId="478"/>
          <ac:spMkLst>
            <pc:docMk/>
            <pc:sldMk cId="705211179" sldId="477"/>
            <ac:spMk id="22" creationId="{608FEDD4-50AA-3E4A-BAC2-4C71020370C5}"/>
          </ac:spMkLst>
        </pc:spChg>
        <pc:spChg chg="del">
          <ac:chgData name="Schulte-Ellerbrock, Bodo" userId="73afc3f2-0fa4-4834-9745-f9aab1fd5fa0" providerId="ADAL" clId="{6A035750-A6DB-47EB-A031-B76D77B1D7BA}" dt="2022-08-12T13:27:41.904" v="192" actId="478"/>
          <ac:spMkLst>
            <pc:docMk/>
            <pc:sldMk cId="705211179" sldId="477"/>
            <ac:spMk id="24" creationId="{81C3F148-68DC-6B4F-A9E1-46CE9E3A4C15}"/>
          </ac:spMkLst>
        </pc:spChg>
        <pc:spChg chg="del">
          <ac:chgData name="Schulte-Ellerbrock, Bodo" userId="73afc3f2-0fa4-4834-9745-f9aab1fd5fa0" providerId="ADAL" clId="{6A035750-A6DB-47EB-A031-B76D77B1D7BA}" dt="2022-08-12T13:27:41.904" v="192" actId="478"/>
          <ac:spMkLst>
            <pc:docMk/>
            <pc:sldMk cId="705211179" sldId="477"/>
            <ac:spMk id="26" creationId="{E17B8F2B-60F9-1942-AE2C-45A699DC0A7A}"/>
          </ac:spMkLst>
        </pc:spChg>
        <pc:spChg chg="del">
          <ac:chgData name="Schulte-Ellerbrock, Bodo" userId="73afc3f2-0fa4-4834-9745-f9aab1fd5fa0" providerId="ADAL" clId="{6A035750-A6DB-47EB-A031-B76D77B1D7BA}" dt="2022-08-12T13:27:41.904" v="192" actId="478"/>
          <ac:spMkLst>
            <pc:docMk/>
            <pc:sldMk cId="705211179" sldId="477"/>
            <ac:spMk id="27" creationId="{00000000-0000-0000-0000-000000000000}"/>
          </ac:spMkLst>
        </pc:spChg>
        <pc:spChg chg="del">
          <ac:chgData name="Schulte-Ellerbrock, Bodo" userId="73afc3f2-0fa4-4834-9745-f9aab1fd5fa0" providerId="ADAL" clId="{6A035750-A6DB-47EB-A031-B76D77B1D7BA}" dt="2022-08-12T13:28:12.269" v="209" actId="478"/>
          <ac:spMkLst>
            <pc:docMk/>
            <pc:sldMk cId="705211179" sldId="477"/>
            <ac:spMk id="39" creationId="{00000000-0000-0000-0000-000000000000}"/>
          </ac:spMkLst>
        </pc:spChg>
        <pc:grpChg chg="del">
          <ac:chgData name="Schulte-Ellerbrock, Bodo" userId="73afc3f2-0fa4-4834-9745-f9aab1fd5fa0" providerId="ADAL" clId="{6A035750-A6DB-47EB-A031-B76D77B1D7BA}" dt="2022-08-12T13:27:41.904" v="192" actId="478"/>
          <ac:grpSpMkLst>
            <pc:docMk/>
            <pc:sldMk cId="705211179" sldId="477"/>
            <ac:grpSpMk id="10" creationId="{00000000-0000-0000-0000-000000000000}"/>
          </ac:grpSpMkLst>
        </pc:grpChg>
        <pc:grpChg chg="add mod">
          <ac:chgData name="Schulte-Ellerbrock, Bodo" userId="73afc3f2-0fa4-4834-9745-f9aab1fd5fa0" providerId="ADAL" clId="{6A035750-A6DB-47EB-A031-B76D77B1D7BA}" dt="2022-08-12T13:28:13.352" v="210"/>
          <ac:grpSpMkLst>
            <pc:docMk/>
            <pc:sldMk cId="705211179" sldId="477"/>
            <ac:grpSpMk id="23" creationId="{CBBDECCB-461B-09B1-7BE1-C40275C8DCCB}"/>
          </ac:grpSpMkLst>
        </pc:grpChg>
        <pc:picChg chg="del">
          <ac:chgData name="Schulte-Ellerbrock, Bodo" userId="73afc3f2-0fa4-4834-9745-f9aab1fd5fa0" providerId="ADAL" clId="{6A035750-A6DB-47EB-A031-B76D77B1D7BA}" dt="2022-08-12T13:27:41.904" v="192" actId="478"/>
          <ac:picMkLst>
            <pc:docMk/>
            <pc:sldMk cId="705211179" sldId="477"/>
            <ac:picMk id="7" creationId="{04018D56-154F-4D26-8DCA-374FC13870ED}"/>
          </ac:picMkLst>
        </pc:picChg>
        <pc:picChg chg="del">
          <ac:chgData name="Schulte-Ellerbrock, Bodo" userId="73afc3f2-0fa4-4834-9745-f9aab1fd5fa0" providerId="ADAL" clId="{6A035750-A6DB-47EB-A031-B76D77B1D7BA}" dt="2022-08-12T13:27:41.904" v="192" actId="478"/>
          <ac:picMkLst>
            <pc:docMk/>
            <pc:sldMk cId="705211179" sldId="477"/>
            <ac:picMk id="11" creationId="{493BADC4-D1C8-4262-970B-7848F8D0B31A}"/>
          </ac:picMkLst>
        </pc:picChg>
        <pc:picChg chg="del">
          <ac:chgData name="Schulte-Ellerbrock, Bodo" userId="73afc3f2-0fa4-4834-9745-f9aab1fd5fa0" providerId="ADAL" clId="{6A035750-A6DB-47EB-A031-B76D77B1D7BA}" dt="2022-08-12T13:27:41.904" v="192" actId="478"/>
          <ac:picMkLst>
            <pc:docMk/>
            <pc:sldMk cId="705211179" sldId="477"/>
            <ac:picMk id="13" creationId="{42504B18-6E3B-4C5C-BD44-7F8285E50B16}"/>
          </ac:picMkLst>
        </pc:picChg>
        <pc:picChg chg="mod">
          <ac:chgData name="Schulte-Ellerbrock, Bodo" userId="73afc3f2-0fa4-4834-9745-f9aab1fd5fa0" providerId="ADAL" clId="{6A035750-A6DB-47EB-A031-B76D77B1D7BA}" dt="2022-08-12T13:28:13.352" v="210"/>
          <ac:picMkLst>
            <pc:docMk/>
            <pc:sldMk cId="705211179" sldId="477"/>
            <ac:picMk id="25" creationId="{02F4F35C-BAC7-4E14-AF7C-6AB71FDA39E7}"/>
          </ac:picMkLst>
        </pc:picChg>
        <pc:picChg chg="mod">
          <ac:chgData name="Schulte-Ellerbrock, Bodo" userId="73afc3f2-0fa4-4834-9745-f9aab1fd5fa0" providerId="ADAL" clId="{6A035750-A6DB-47EB-A031-B76D77B1D7BA}" dt="2022-08-12T13:28:13.352" v="210"/>
          <ac:picMkLst>
            <pc:docMk/>
            <pc:sldMk cId="705211179" sldId="477"/>
            <ac:picMk id="28" creationId="{5B5FD2C9-06BC-3BA3-D0AD-D5CC42A61D8D}"/>
          </ac:picMkLst>
        </pc:picChg>
        <pc:picChg chg="del">
          <ac:chgData name="Schulte-Ellerbrock, Bodo" userId="73afc3f2-0fa4-4834-9745-f9aab1fd5fa0" providerId="ADAL" clId="{6A035750-A6DB-47EB-A031-B76D77B1D7BA}" dt="2022-08-12T13:27:41.904" v="192" actId="478"/>
          <ac:picMkLst>
            <pc:docMk/>
            <pc:sldMk cId="705211179" sldId="477"/>
            <ac:picMk id="40" creationId="{00000000-0000-0000-0000-000000000000}"/>
          </ac:picMkLst>
        </pc:picChg>
        <pc:cxnChg chg="del">
          <ac:chgData name="Schulte-Ellerbrock, Bodo" userId="73afc3f2-0fa4-4834-9745-f9aab1fd5fa0" providerId="ADAL" clId="{6A035750-A6DB-47EB-A031-B76D77B1D7BA}" dt="2022-08-12T13:27:41.904" v="192" actId="478"/>
          <ac:cxnSpMkLst>
            <pc:docMk/>
            <pc:sldMk cId="705211179" sldId="477"/>
            <ac:cxnSpMk id="20" creationId="{D710A434-0AF0-DF41-B608-072F82BA83D2}"/>
          </ac:cxnSpMkLst>
        </pc:cxnChg>
        <pc:cxnChg chg="del">
          <ac:chgData name="Schulte-Ellerbrock, Bodo" userId="73afc3f2-0fa4-4834-9745-f9aab1fd5fa0" providerId="ADAL" clId="{6A035750-A6DB-47EB-A031-B76D77B1D7BA}" dt="2022-08-12T13:27:41.904" v="192" actId="478"/>
          <ac:cxnSpMkLst>
            <pc:docMk/>
            <pc:sldMk cId="705211179" sldId="477"/>
            <ac:cxnSpMk id="21" creationId="{253EE18D-9465-C94F-A42F-07D383E3B59C}"/>
          </ac:cxnSpMkLst>
        </pc:cxnChg>
      </pc:sldChg>
      <pc:sldChg chg="del">
        <pc:chgData name="Schulte-Ellerbrock, Bodo" userId="73afc3f2-0fa4-4834-9745-f9aab1fd5fa0" providerId="ADAL" clId="{6A035750-A6DB-47EB-A031-B76D77B1D7BA}" dt="2022-08-12T13:29:35.887" v="220" actId="47"/>
        <pc:sldMkLst>
          <pc:docMk/>
          <pc:sldMk cId="2288320541" sldId="478"/>
        </pc:sldMkLst>
      </pc:sldChg>
      <pc:sldChg chg="del">
        <pc:chgData name="Schulte-Ellerbrock, Bodo" userId="73afc3f2-0fa4-4834-9745-f9aab1fd5fa0" providerId="ADAL" clId="{6A035750-A6DB-47EB-A031-B76D77B1D7BA}" dt="2022-08-12T13:29:37.165" v="221" actId="47"/>
        <pc:sldMkLst>
          <pc:docMk/>
          <pc:sldMk cId="633035181" sldId="479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0" sldId="530"/>
        </pc:sldMkLst>
      </pc:sldChg>
      <pc:sldChg chg="del">
        <pc:chgData name="Schulte-Ellerbrock, Bodo" userId="73afc3f2-0fa4-4834-9745-f9aab1fd5fa0" providerId="ADAL" clId="{6A035750-A6DB-47EB-A031-B76D77B1D7BA}" dt="2022-08-12T13:42:59.944" v="359" actId="47"/>
        <pc:sldMkLst>
          <pc:docMk/>
          <pc:sldMk cId="0" sldId="532"/>
        </pc:sldMkLst>
      </pc:sldChg>
      <pc:sldChg chg="addSp delSp modSp add mod delAnim modAnim">
        <pc:chgData name="Schulte-Ellerbrock, Bodo" userId="73afc3f2-0fa4-4834-9745-f9aab1fd5fa0" providerId="ADAL" clId="{6A035750-A6DB-47EB-A031-B76D77B1D7BA}" dt="2022-08-12T13:30:39.061" v="230" actId="478"/>
        <pc:sldMkLst>
          <pc:docMk/>
          <pc:sldMk cId="2233410117" sldId="533"/>
        </pc:sldMkLst>
        <pc:spChg chg="mod">
          <ac:chgData name="Schulte-Ellerbrock, Bodo" userId="73afc3f2-0fa4-4834-9745-f9aab1fd5fa0" providerId="ADAL" clId="{6A035750-A6DB-47EB-A031-B76D77B1D7BA}" dt="2022-08-12T13:30:23.928" v="228" actId="20577"/>
          <ac:spMkLst>
            <pc:docMk/>
            <pc:sldMk cId="2233410117" sldId="533"/>
            <ac:spMk id="2" creationId="{00000000-0000-0000-0000-000000000000}"/>
          </ac:spMkLst>
        </pc:spChg>
        <pc:spChg chg="add del mod">
          <ac:chgData name="Schulte-Ellerbrock, Bodo" userId="73afc3f2-0fa4-4834-9745-f9aab1fd5fa0" providerId="ADAL" clId="{6A035750-A6DB-47EB-A031-B76D77B1D7BA}" dt="2022-08-12T13:30:39.061" v="230" actId="478"/>
          <ac:spMkLst>
            <pc:docMk/>
            <pc:sldMk cId="2233410117" sldId="533"/>
            <ac:spMk id="4" creationId="{D017C3CD-6D73-9C60-DE3F-859CB03B584D}"/>
          </ac:spMkLst>
        </pc:spChg>
        <pc:spChg chg="del">
          <ac:chgData name="Schulte-Ellerbrock, Bodo" userId="73afc3f2-0fa4-4834-9745-f9aab1fd5fa0" providerId="ADAL" clId="{6A035750-A6DB-47EB-A031-B76D77B1D7BA}" dt="2022-08-12T13:29:50.461" v="225" actId="478"/>
          <ac:spMkLst>
            <pc:docMk/>
            <pc:sldMk cId="2233410117" sldId="533"/>
            <ac:spMk id="10" creationId="{99F728B5-E21F-4812-C549-D748E861047C}"/>
          </ac:spMkLst>
        </pc:spChg>
        <pc:spChg chg="add mod">
          <ac:chgData name="Schulte-Ellerbrock, Bodo" userId="73afc3f2-0fa4-4834-9745-f9aab1fd5fa0" providerId="ADAL" clId="{6A035750-A6DB-47EB-A031-B76D77B1D7BA}" dt="2022-08-12T13:30:35.511" v="229"/>
          <ac:spMkLst>
            <pc:docMk/>
            <pc:sldMk cId="2233410117" sldId="533"/>
            <ac:spMk id="13" creationId="{2BA1AEFD-7F7C-A6B0-DC2D-8767289E32FA}"/>
          </ac:spMkLst>
        </pc:spChg>
        <pc:picChg chg="add mod">
          <ac:chgData name="Schulte-Ellerbrock, Bodo" userId="73afc3f2-0fa4-4834-9745-f9aab1fd5fa0" providerId="ADAL" clId="{6A035750-A6DB-47EB-A031-B76D77B1D7BA}" dt="2022-08-12T13:30:35.511" v="229"/>
          <ac:picMkLst>
            <pc:docMk/>
            <pc:sldMk cId="2233410117" sldId="533"/>
            <ac:picMk id="9" creationId="{7AD34FF1-03F7-FC4D-CE6D-08FEC2AE4B90}"/>
          </ac:picMkLst>
        </pc:picChg>
        <pc:picChg chg="del">
          <ac:chgData name="Schulte-Ellerbrock, Bodo" userId="73afc3f2-0fa4-4834-9745-f9aab1fd5fa0" providerId="ADAL" clId="{6A035750-A6DB-47EB-A031-B76D77B1D7BA}" dt="2022-08-12T13:29:47.653" v="224" actId="478"/>
          <ac:picMkLst>
            <pc:docMk/>
            <pc:sldMk cId="2233410117" sldId="533"/>
            <ac:picMk id="11" creationId="{67AD86B9-BC92-B2F7-A6A5-A9AC0C62757F}"/>
          </ac:picMkLst>
        </pc:picChg>
        <pc:picChg chg="add mod">
          <ac:chgData name="Schulte-Ellerbrock, Bodo" userId="73afc3f2-0fa4-4834-9745-f9aab1fd5fa0" providerId="ADAL" clId="{6A035750-A6DB-47EB-A031-B76D77B1D7BA}" dt="2022-08-12T13:30:35.511" v="229"/>
          <ac:picMkLst>
            <pc:docMk/>
            <pc:sldMk cId="2233410117" sldId="533"/>
            <ac:picMk id="12" creationId="{78A033EC-D652-CD6C-593B-62093234782F}"/>
          </ac:picMkLst>
        </pc:picChg>
      </pc:sldChg>
      <pc:sldChg chg="addSp delSp modSp add mod delAnim">
        <pc:chgData name="Schulte-Ellerbrock, Bodo" userId="73afc3f2-0fa4-4834-9745-f9aab1fd5fa0" providerId="ADAL" clId="{6A035750-A6DB-47EB-A031-B76D77B1D7BA}" dt="2022-08-12T13:31:54.283" v="239"/>
        <pc:sldMkLst>
          <pc:docMk/>
          <pc:sldMk cId="1686637133" sldId="534"/>
        </pc:sldMkLst>
        <pc:spChg chg="mod">
          <ac:chgData name="Schulte-Ellerbrock, Bodo" userId="73afc3f2-0fa4-4834-9745-f9aab1fd5fa0" providerId="ADAL" clId="{6A035750-A6DB-47EB-A031-B76D77B1D7BA}" dt="2022-08-12T13:31:16.472" v="235" actId="6549"/>
          <ac:spMkLst>
            <pc:docMk/>
            <pc:sldMk cId="1686637133" sldId="534"/>
            <ac:spMk id="2" creationId="{00000000-0000-0000-0000-000000000000}"/>
          </ac:spMkLst>
        </pc:spChg>
        <pc:spChg chg="add mod">
          <ac:chgData name="Schulte-Ellerbrock, Bodo" userId="73afc3f2-0fa4-4834-9745-f9aab1fd5fa0" providerId="ADAL" clId="{6A035750-A6DB-47EB-A031-B76D77B1D7BA}" dt="2022-08-12T13:31:37.618" v="237"/>
          <ac:spMkLst>
            <pc:docMk/>
            <pc:sldMk cId="1686637133" sldId="534"/>
            <ac:spMk id="10" creationId="{2E29B8DC-1D3A-CFEC-C793-97F8AF9446B2}"/>
          </ac:spMkLst>
        </pc:spChg>
        <pc:spChg chg="del">
          <ac:chgData name="Schulte-Ellerbrock, Bodo" userId="73afc3f2-0fa4-4834-9745-f9aab1fd5fa0" providerId="ADAL" clId="{6A035750-A6DB-47EB-A031-B76D77B1D7BA}" dt="2022-08-12T13:31:10.473" v="234" actId="478"/>
          <ac:spMkLst>
            <pc:docMk/>
            <pc:sldMk cId="1686637133" sldId="534"/>
            <ac:spMk id="13" creationId="{2BA1AEFD-7F7C-A6B0-DC2D-8767289E32FA}"/>
          </ac:spMkLst>
        </pc:spChg>
        <pc:spChg chg="add del mod">
          <ac:chgData name="Schulte-Ellerbrock, Bodo" userId="73afc3f2-0fa4-4834-9745-f9aab1fd5fa0" providerId="ADAL" clId="{6A035750-A6DB-47EB-A031-B76D77B1D7BA}" dt="2022-08-12T13:31:54.283" v="239"/>
          <ac:spMkLst>
            <pc:docMk/>
            <pc:sldMk cId="1686637133" sldId="534"/>
            <ac:spMk id="15" creationId="{199B561F-9500-F87F-093C-E83E80417D73}"/>
          </ac:spMkLst>
        </pc:spChg>
        <pc:picChg chg="add mod">
          <ac:chgData name="Schulte-Ellerbrock, Bodo" userId="73afc3f2-0fa4-4834-9745-f9aab1fd5fa0" providerId="ADAL" clId="{6A035750-A6DB-47EB-A031-B76D77B1D7BA}" dt="2022-08-12T13:31:37.618" v="237"/>
          <ac:picMkLst>
            <pc:docMk/>
            <pc:sldMk cId="1686637133" sldId="534"/>
            <ac:picMk id="8" creationId="{90D1798F-94A6-6795-8EDA-C5C56A404B72}"/>
          </ac:picMkLst>
        </pc:picChg>
        <pc:picChg chg="del">
          <ac:chgData name="Schulte-Ellerbrock, Bodo" userId="73afc3f2-0fa4-4834-9745-f9aab1fd5fa0" providerId="ADAL" clId="{6A035750-A6DB-47EB-A031-B76D77B1D7BA}" dt="2022-08-12T13:31:36.973" v="236" actId="478"/>
          <ac:picMkLst>
            <pc:docMk/>
            <pc:sldMk cId="1686637133" sldId="534"/>
            <ac:picMk id="9" creationId="{7AD34FF1-03F7-FC4D-CE6D-08FEC2AE4B90}"/>
          </ac:picMkLst>
        </pc:picChg>
        <pc:picChg chg="add mod">
          <ac:chgData name="Schulte-Ellerbrock, Bodo" userId="73afc3f2-0fa4-4834-9745-f9aab1fd5fa0" providerId="ADAL" clId="{6A035750-A6DB-47EB-A031-B76D77B1D7BA}" dt="2022-08-12T13:31:37.618" v="237"/>
          <ac:picMkLst>
            <pc:docMk/>
            <pc:sldMk cId="1686637133" sldId="534"/>
            <ac:picMk id="11" creationId="{50C8D5D5-2531-2B92-DCCE-4724BCE01A28}"/>
          </ac:picMkLst>
        </pc:picChg>
        <pc:picChg chg="del">
          <ac:chgData name="Schulte-Ellerbrock, Bodo" userId="73afc3f2-0fa4-4834-9745-f9aab1fd5fa0" providerId="ADAL" clId="{6A035750-A6DB-47EB-A031-B76D77B1D7BA}" dt="2022-08-12T13:31:07.863" v="233" actId="478"/>
          <ac:picMkLst>
            <pc:docMk/>
            <pc:sldMk cId="1686637133" sldId="534"/>
            <ac:picMk id="12" creationId="{78A033EC-D652-CD6C-593B-62093234782F}"/>
          </ac:picMkLst>
        </pc:picChg>
        <pc:picChg chg="add del mod">
          <ac:chgData name="Schulte-Ellerbrock, Bodo" userId="73afc3f2-0fa4-4834-9745-f9aab1fd5fa0" providerId="ADAL" clId="{6A035750-A6DB-47EB-A031-B76D77B1D7BA}" dt="2022-08-12T13:31:54.283" v="239"/>
          <ac:picMkLst>
            <pc:docMk/>
            <pc:sldMk cId="1686637133" sldId="534"/>
            <ac:picMk id="14" creationId="{34785076-A6AA-982B-1A9D-14E92CA438DD}"/>
          </ac:picMkLst>
        </pc:picChg>
        <pc:picChg chg="add del mod">
          <ac:chgData name="Schulte-Ellerbrock, Bodo" userId="73afc3f2-0fa4-4834-9745-f9aab1fd5fa0" providerId="ADAL" clId="{6A035750-A6DB-47EB-A031-B76D77B1D7BA}" dt="2022-08-12T13:31:54.283" v="239"/>
          <ac:picMkLst>
            <pc:docMk/>
            <pc:sldMk cId="1686637133" sldId="534"/>
            <ac:picMk id="16" creationId="{8D17DAFF-D28D-BB1D-C08E-AC7EADB54710}"/>
          </ac:picMkLst>
        </pc:picChg>
      </pc:sldChg>
      <pc:sldChg chg="add del">
        <pc:chgData name="Schulte-Ellerbrock, Bodo" userId="73afc3f2-0fa4-4834-9745-f9aab1fd5fa0" providerId="ADAL" clId="{6A035750-A6DB-47EB-A031-B76D77B1D7BA}" dt="2022-08-12T13:31:01.803" v="231" actId="47"/>
        <pc:sldMkLst>
          <pc:docMk/>
          <pc:sldMk cId="4152614151" sldId="534"/>
        </pc:sldMkLst>
      </pc:sldChg>
      <pc:sldChg chg="addSp delSp modSp add mod modAnim modNotesTx">
        <pc:chgData name="Schulte-Ellerbrock, Bodo" userId="73afc3f2-0fa4-4834-9745-f9aab1fd5fa0" providerId="ADAL" clId="{6A035750-A6DB-47EB-A031-B76D77B1D7BA}" dt="2022-08-12T14:07:54.776" v="408" actId="20577"/>
        <pc:sldMkLst>
          <pc:docMk/>
          <pc:sldMk cId="1905105654" sldId="535"/>
        </pc:sldMkLst>
        <pc:spChg chg="del">
          <ac:chgData name="Schulte-Ellerbrock, Bodo" userId="73afc3f2-0fa4-4834-9745-f9aab1fd5fa0" providerId="ADAL" clId="{6A035750-A6DB-47EB-A031-B76D77B1D7BA}" dt="2022-08-12T13:32:02.705" v="243" actId="478"/>
          <ac:spMkLst>
            <pc:docMk/>
            <pc:sldMk cId="1905105654" sldId="535"/>
            <ac:spMk id="10" creationId="{2E29B8DC-1D3A-CFEC-C793-97F8AF9446B2}"/>
          </ac:spMkLst>
        </pc:spChg>
        <pc:spChg chg="add mod">
          <ac:chgData name="Schulte-Ellerbrock, Bodo" userId="73afc3f2-0fa4-4834-9745-f9aab1fd5fa0" providerId="ADAL" clId="{6A035750-A6DB-47EB-A031-B76D77B1D7BA}" dt="2022-08-12T13:32:14.894" v="244"/>
          <ac:spMkLst>
            <pc:docMk/>
            <pc:sldMk cId="1905105654" sldId="535"/>
            <ac:spMk id="12" creationId="{8577B069-2B99-B45E-5348-F60D74B07381}"/>
          </ac:spMkLst>
        </pc:spChg>
        <pc:spChg chg="add mod">
          <ac:chgData name="Schulte-Ellerbrock, Bodo" userId="73afc3f2-0fa4-4834-9745-f9aab1fd5fa0" providerId="ADAL" clId="{6A035750-A6DB-47EB-A031-B76D77B1D7BA}" dt="2022-08-12T13:32:14.894" v="244"/>
          <ac:spMkLst>
            <pc:docMk/>
            <pc:sldMk cId="1905105654" sldId="535"/>
            <ac:spMk id="13" creationId="{1CDCD802-40E5-1F2E-0167-3597012EF978}"/>
          </ac:spMkLst>
        </pc:spChg>
        <pc:spChg chg="add mod">
          <ac:chgData name="Schulte-Ellerbrock, Bodo" userId="73afc3f2-0fa4-4834-9745-f9aab1fd5fa0" providerId="ADAL" clId="{6A035750-A6DB-47EB-A031-B76D77B1D7BA}" dt="2022-08-12T13:32:14.894" v="244"/>
          <ac:spMkLst>
            <pc:docMk/>
            <pc:sldMk cId="1905105654" sldId="535"/>
            <ac:spMk id="14" creationId="{51B0DDA7-EDD6-2C17-6C7A-C1E8939F633A}"/>
          </ac:spMkLst>
        </pc:spChg>
        <pc:spChg chg="add mod">
          <ac:chgData name="Schulte-Ellerbrock, Bodo" userId="73afc3f2-0fa4-4834-9745-f9aab1fd5fa0" providerId="ADAL" clId="{6A035750-A6DB-47EB-A031-B76D77B1D7BA}" dt="2022-08-12T13:32:14.894" v="244"/>
          <ac:spMkLst>
            <pc:docMk/>
            <pc:sldMk cId="1905105654" sldId="535"/>
            <ac:spMk id="15" creationId="{BE64BBE0-CAFF-FFE7-F3B4-576F0C4FA2D2}"/>
          </ac:spMkLst>
        </pc:spChg>
        <pc:spChg chg="mod">
          <ac:chgData name="Schulte-Ellerbrock, Bodo" userId="73afc3f2-0fa4-4834-9745-f9aab1fd5fa0" providerId="ADAL" clId="{6A035750-A6DB-47EB-A031-B76D77B1D7BA}" dt="2022-08-12T13:32:14.894" v="244"/>
          <ac:spMkLst>
            <pc:docMk/>
            <pc:sldMk cId="1905105654" sldId="535"/>
            <ac:spMk id="24" creationId="{001BFF28-F3C0-CFBF-55A0-CCF51D56D177}"/>
          </ac:spMkLst>
        </pc:spChg>
        <pc:grpChg chg="add mod">
          <ac:chgData name="Schulte-Ellerbrock, Bodo" userId="73afc3f2-0fa4-4834-9745-f9aab1fd5fa0" providerId="ADAL" clId="{6A035750-A6DB-47EB-A031-B76D77B1D7BA}" dt="2022-08-12T13:32:14.894" v="244"/>
          <ac:grpSpMkLst>
            <pc:docMk/>
            <pc:sldMk cId="1905105654" sldId="535"/>
            <ac:grpSpMk id="16" creationId="{543553D7-CE3E-A33C-88AB-D0D61B1C20D4}"/>
          </ac:grpSpMkLst>
        </pc:grpChg>
        <pc:grpChg chg="add mod">
          <ac:chgData name="Schulte-Ellerbrock, Bodo" userId="73afc3f2-0fa4-4834-9745-f9aab1fd5fa0" providerId="ADAL" clId="{6A035750-A6DB-47EB-A031-B76D77B1D7BA}" dt="2022-08-12T13:32:14.894" v="244"/>
          <ac:grpSpMkLst>
            <pc:docMk/>
            <pc:sldMk cId="1905105654" sldId="535"/>
            <ac:grpSpMk id="22" creationId="{FAE42452-46B0-2FA9-2F28-264267310AB2}"/>
          </ac:grpSpMkLst>
        </pc:grpChg>
        <pc:picChg chg="del">
          <ac:chgData name="Schulte-Ellerbrock, Bodo" userId="73afc3f2-0fa4-4834-9745-f9aab1fd5fa0" providerId="ADAL" clId="{6A035750-A6DB-47EB-A031-B76D77B1D7BA}" dt="2022-08-12T13:32:01.250" v="242" actId="478"/>
          <ac:picMkLst>
            <pc:docMk/>
            <pc:sldMk cId="1905105654" sldId="535"/>
            <ac:picMk id="8" creationId="{90D1798F-94A6-6795-8EDA-C5C56A404B72}"/>
          </ac:picMkLst>
        </pc:picChg>
        <pc:picChg chg="add mod">
          <ac:chgData name="Schulte-Ellerbrock, Bodo" userId="73afc3f2-0fa4-4834-9745-f9aab1fd5fa0" providerId="ADAL" clId="{6A035750-A6DB-47EB-A031-B76D77B1D7BA}" dt="2022-08-12T13:32:14.894" v="244"/>
          <ac:picMkLst>
            <pc:docMk/>
            <pc:sldMk cId="1905105654" sldId="535"/>
            <ac:picMk id="9" creationId="{0FEF735D-F319-993B-5CDC-FCE223BA8E0D}"/>
          </ac:picMkLst>
        </pc:picChg>
        <pc:picChg chg="del">
          <ac:chgData name="Schulte-Ellerbrock, Bodo" userId="73afc3f2-0fa4-4834-9745-f9aab1fd5fa0" providerId="ADAL" clId="{6A035750-A6DB-47EB-A031-B76D77B1D7BA}" dt="2022-08-12T13:32:00.452" v="241" actId="478"/>
          <ac:picMkLst>
            <pc:docMk/>
            <pc:sldMk cId="1905105654" sldId="535"/>
            <ac:picMk id="11" creationId="{50C8D5D5-2531-2B92-DCCE-4724BCE01A28}"/>
          </ac:picMkLst>
        </pc:picChg>
        <pc:picChg chg="add mod">
          <ac:chgData name="Schulte-Ellerbrock, Bodo" userId="73afc3f2-0fa4-4834-9745-f9aab1fd5fa0" providerId="ADAL" clId="{6A035750-A6DB-47EB-A031-B76D77B1D7BA}" dt="2022-08-12T13:32:14.894" v="244"/>
          <ac:picMkLst>
            <pc:docMk/>
            <pc:sldMk cId="1905105654" sldId="535"/>
            <ac:picMk id="21" creationId="{7EFA93E1-9D07-1515-C862-142020CB7CFF}"/>
          </ac:picMkLst>
        </pc:picChg>
        <pc:picChg chg="mod">
          <ac:chgData name="Schulte-Ellerbrock, Bodo" userId="73afc3f2-0fa4-4834-9745-f9aab1fd5fa0" providerId="ADAL" clId="{6A035750-A6DB-47EB-A031-B76D77B1D7BA}" dt="2022-08-12T13:32:14.894" v="244"/>
          <ac:picMkLst>
            <pc:docMk/>
            <pc:sldMk cId="1905105654" sldId="535"/>
            <ac:picMk id="23" creationId="{C0C85D6E-9764-037C-9942-C877C99C28BB}"/>
          </ac:picMkLst>
        </pc:picChg>
        <pc:cxnChg chg="mod">
          <ac:chgData name="Schulte-Ellerbrock, Bodo" userId="73afc3f2-0fa4-4834-9745-f9aab1fd5fa0" providerId="ADAL" clId="{6A035750-A6DB-47EB-A031-B76D77B1D7BA}" dt="2022-08-12T13:32:14.894" v="244"/>
          <ac:cxnSpMkLst>
            <pc:docMk/>
            <pc:sldMk cId="1905105654" sldId="535"/>
            <ac:cxnSpMk id="17" creationId="{3B79702F-AE3C-7ED5-1176-A73FE887978D}"/>
          </ac:cxnSpMkLst>
        </pc:cxnChg>
        <pc:cxnChg chg="mod">
          <ac:chgData name="Schulte-Ellerbrock, Bodo" userId="73afc3f2-0fa4-4834-9745-f9aab1fd5fa0" providerId="ADAL" clId="{6A035750-A6DB-47EB-A031-B76D77B1D7BA}" dt="2022-08-12T13:32:14.894" v="244"/>
          <ac:cxnSpMkLst>
            <pc:docMk/>
            <pc:sldMk cId="1905105654" sldId="535"/>
            <ac:cxnSpMk id="18" creationId="{36713620-BF97-E057-DC7A-EE8E4A5E7038}"/>
          </ac:cxnSpMkLst>
        </pc:cxnChg>
        <pc:cxnChg chg="mod">
          <ac:chgData name="Schulte-Ellerbrock, Bodo" userId="73afc3f2-0fa4-4834-9745-f9aab1fd5fa0" providerId="ADAL" clId="{6A035750-A6DB-47EB-A031-B76D77B1D7BA}" dt="2022-08-12T13:32:14.894" v="244"/>
          <ac:cxnSpMkLst>
            <pc:docMk/>
            <pc:sldMk cId="1905105654" sldId="535"/>
            <ac:cxnSpMk id="19" creationId="{2029FF29-FB93-C968-39A7-3AF777107AB1}"/>
          </ac:cxnSpMkLst>
        </pc:cxnChg>
        <pc:cxnChg chg="mod">
          <ac:chgData name="Schulte-Ellerbrock, Bodo" userId="73afc3f2-0fa4-4834-9745-f9aab1fd5fa0" providerId="ADAL" clId="{6A035750-A6DB-47EB-A031-B76D77B1D7BA}" dt="2022-08-12T13:32:14.894" v="244"/>
          <ac:cxnSpMkLst>
            <pc:docMk/>
            <pc:sldMk cId="1905105654" sldId="535"/>
            <ac:cxnSpMk id="20" creationId="{1EDC6CF9-7326-A20D-D6B1-FCB9FDABDED6}"/>
          </ac:cxnSpMkLst>
        </pc:cxnChg>
      </pc:sldChg>
      <pc:sldChg chg="addSp delSp modSp add mod delAnim modAnim modNotesTx">
        <pc:chgData name="Schulte-Ellerbrock, Bodo" userId="73afc3f2-0fa4-4834-9745-f9aab1fd5fa0" providerId="ADAL" clId="{6A035750-A6DB-47EB-A031-B76D77B1D7BA}" dt="2022-08-12T14:07:48.768" v="404" actId="20577"/>
        <pc:sldMkLst>
          <pc:docMk/>
          <pc:sldMk cId="2329521616" sldId="536"/>
        </pc:sldMkLst>
        <pc:spChg chg="del">
          <ac:chgData name="Schulte-Ellerbrock, Bodo" userId="73afc3f2-0fa4-4834-9745-f9aab1fd5fa0" providerId="ADAL" clId="{6A035750-A6DB-47EB-A031-B76D77B1D7BA}" dt="2022-08-12T13:33:49.361" v="252" actId="478"/>
          <ac:spMkLst>
            <pc:docMk/>
            <pc:sldMk cId="2329521616" sldId="536"/>
            <ac:spMk id="12" creationId="{8577B069-2B99-B45E-5348-F60D74B07381}"/>
          </ac:spMkLst>
        </pc:spChg>
        <pc:spChg chg="del">
          <ac:chgData name="Schulte-Ellerbrock, Bodo" userId="73afc3f2-0fa4-4834-9745-f9aab1fd5fa0" providerId="ADAL" clId="{6A035750-A6DB-47EB-A031-B76D77B1D7BA}" dt="2022-08-12T13:33:53.511" v="254" actId="478"/>
          <ac:spMkLst>
            <pc:docMk/>
            <pc:sldMk cId="2329521616" sldId="536"/>
            <ac:spMk id="13" creationId="{1CDCD802-40E5-1F2E-0167-3597012EF978}"/>
          </ac:spMkLst>
        </pc:spChg>
        <pc:spChg chg="del">
          <ac:chgData name="Schulte-Ellerbrock, Bodo" userId="73afc3f2-0fa4-4834-9745-f9aab1fd5fa0" providerId="ADAL" clId="{6A035750-A6DB-47EB-A031-B76D77B1D7BA}" dt="2022-08-12T13:33:53.511" v="254" actId="478"/>
          <ac:spMkLst>
            <pc:docMk/>
            <pc:sldMk cId="2329521616" sldId="536"/>
            <ac:spMk id="14" creationId="{51B0DDA7-EDD6-2C17-6C7A-C1E8939F633A}"/>
          </ac:spMkLst>
        </pc:spChg>
        <pc:spChg chg="del">
          <ac:chgData name="Schulte-Ellerbrock, Bodo" userId="73afc3f2-0fa4-4834-9745-f9aab1fd5fa0" providerId="ADAL" clId="{6A035750-A6DB-47EB-A031-B76D77B1D7BA}" dt="2022-08-12T13:33:51.315" v="253" actId="478"/>
          <ac:spMkLst>
            <pc:docMk/>
            <pc:sldMk cId="2329521616" sldId="536"/>
            <ac:spMk id="15" creationId="{BE64BBE0-CAFF-FFE7-F3B4-576F0C4FA2D2}"/>
          </ac:spMkLst>
        </pc:spChg>
        <pc:spChg chg="add mod">
          <ac:chgData name="Schulte-Ellerbrock, Bodo" userId="73afc3f2-0fa4-4834-9745-f9aab1fd5fa0" providerId="ADAL" clId="{6A035750-A6DB-47EB-A031-B76D77B1D7BA}" dt="2022-08-12T13:34:02.897" v="256"/>
          <ac:spMkLst>
            <pc:docMk/>
            <pc:sldMk cId="2329521616" sldId="536"/>
            <ac:spMk id="26" creationId="{0A75DC3F-0B35-B81B-5FDE-9A7C4E9C8A83}"/>
          </ac:spMkLst>
        </pc:spChg>
        <pc:grpChg chg="del">
          <ac:chgData name="Schulte-Ellerbrock, Bodo" userId="73afc3f2-0fa4-4834-9745-f9aab1fd5fa0" providerId="ADAL" clId="{6A035750-A6DB-47EB-A031-B76D77B1D7BA}" dt="2022-08-12T13:33:53.511" v="254" actId="478"/>
          <ac:grpSpMkLst>
            <pc:docMk/>
            <pc:sldMk cId="2329521616" sldId="536"/>
            <ac:grpSpMk id="16" creationId="{543553D7-CE3E-A33C-88AB-D0D61B1C20D4}"/>
          </ac:grpSpMkLst>
        </pc:grpChg>
        <pc:grpChg chg="del">
          <ac:chgData name="Schulte-Ellerbrock, Bodo" userId="73afc3f2-0fa4-4834-9745-f9aab1fd5fa0" providerId="ADAL" clId="{6A035750-A6DB-47EB-A031-B76D77B1D7BA}" dt="2022-08-12T13:33:47.128" v="250" actId="478"/>
          <ac:grpSpMkLst>
            <pc:docMk/>
            <pc:sldMk cId="2329521616" sldId="536"/>
            <ac:grpSpMk id="22" creationId="{FAE42452-46B0-2FA9-2F28-264267310AB2}"/>
          </ac:grpSpMkLst>
        </pc:grpChg>
        <pc:graphicFrameChg chg="add mod">
          <ac:chgData name="Schulte-Ellerbrock, Bodo" userId="73afc3f2-0fa4-4834-9745-f9aab1fd5fa0" providerId="ADAL" clId="{6A035750-A6DB-47EB-A031-B76D77B1D7BA}" dt="2022-08-12T13:34:02.897" v="256"/>
          <ac:graphicFrameMkLst>
            <pc:docMk/>
            <pc:sldMk cId="2329521616" sldId="536"/>
            <ac:graphicFrameMk id="27" creationId="{3D291BA9-9984-E42F-A5C1-21C2AB2CFAD1}"/>
          </ac:graphicFrameMkLst>
        </pc:graphicFrameChg>
        <pc:picChg chg="del">
          <ac:chgData name="Schulte-Ellerbrock, Bodo" userId="73afc3f2-0fa4-4834-9745-f9aab1fd5fa0" providerId="ADAL" clId="{6A035750-A6DB-47EB-A031-B76D77B1D7BA}" dt="2022-08-12T13:33:48.176" v="251" actId="478"/>
          <ac:picMkLst>
            <pc:docMk/>
            <pc:sldMk cId="2329521616" sldId="536"/>
            <ac:picMk id="9" creationId="{0FEF735D-F319-993B-5CDC-FCE223BA8E0D}"/>
          </ac:picMkLst>
        </pc:picChg>
        <pc:picChg chg="del">
          <ac:chgData name="Schulte-Ellerbrock, Bodo" userId="73afc3f2-0fa4-4834-9745-f9aab1fd5fa0" providerId="ADAL" clId="{6A035750-A6DB-47EB-A031-B76D77B1D7BA}" dt="2022-08-12T13:33:54.471" v="255" actId="478"/>
          <ac:picMkLst>
            <pc:docMk/>
            <pc:sldMk cId="2329521616" sldId="536"/>
            <ac:picMk id="21" creationId="{7EFA93E1-9D07-1515-C862-142020CB7CFF}"/>
          </ac:picMkLst>
        </pc:picChg>
        <pc:picChg chg="add mod">
          <ac:chgData name="Schulte-Ellerbrock, Bodo" userId="73afc3f2-0fa4-4834-9745-f9aab1fd5fa0" providerId="ADAL" clId="{6A035750-A6DB-47EB-A031-B76D77B1D7BA}" dt="2022-08-12T13:34:02.897" v="256"/>
          <ac:picMkLst>
            <pc:docMk/>
            <pc:sldMk cId="2329521616" sldId="536"/>
            <ac:picMk id="25" creationId="{10879B65-4AA9-5859-FE91-4C43650CFD1B}"/>
          </ac:picMkLst>
        </pc:picChg>
        <pc:picChg chg="add mod">
          <ac:chgData name="Schulte-Ellerbrock, Bodo" userId="73afc3f2-0fa4-4834-9745-f9aab1fd5fa0" providerId="ADAL" clId="{6A035750-A6DB-47EB-A031-B76D77B1D7BA}" dt="2022-08-12T13:34:02.897" v="256"/>
          <ac:picMkLst>
            <pc:docMk/>
            <pc:sldMk cId="2329521616" sldId="536"/>
            <ac:picMk id="28" creationId="{0DBF1FC9-2616-13D3-519B-58D775F292B9}"/>
          </ac:picMkLst>
        </pc:picChg>
      </pc:sldChg>
      <pc:sldChg chg="addSp delSp modSp add mod delAnim modAnim modNotesTx">
        <pc:chgData name="Schulte-Ellerbrock, Bodo" userId="73afc3f2-0fa4-4834-9745-f9aab1fd5fa0" providerId="ADAL" clId="{6A035750-A6DB-47EB-A031-B76D77B1D7BA}" dt="2022-08-12T14:07:41.371" v="400" actId="20577"/>
        <pc:sldMkLst>
          <pc:docMk/>
          <pc:sldMk cId="2520303027" sldId="537"/>
        </pc:sldMkLst>
        <pc:spChg chg="mod">
          <ac:chgData name="Schulte-Ellerbrock, Bodo" userId="73afc3f2-0fa4-4834-9745-f9aab1fd5fa0" providerId="ADAL" clId="{6A035750-A6DB-47EB-A031-B76D77B1D7BA}" dt="2022-08-12T13:34:36.110" v="265" actId="20577"/>
          <ac:spMkLst>
            <pc:docMk/>
            <pc:sldMk cId="2520303027" sldId="537"/>
            <ac:spMk id="2" creationId="{00000000-0000-0000-0000-000000000000}"/>
          </ac:spMkLst>
        </pc:spChg>
        <pc:spChg chg="add mod">
          <ac:chgData name="Schulte-Ellerbrock, Bodo" userId="73afc3f2-0fa4-4834-9745-f9aab1fd5fa0" providerId="ADAL" clId="{6A035750-A6DB-47EB-A031-B76D77B1D7BA}" dt="2022-08-12T13:59:22.155" v="384" actId="207"/>
          <ac:spMkLst>
            <pc:docMk/>
            <pc:sldMk cId="2520303027" sldId="537"/>
            <ac:spMk id="10" creationId="{47CDE7A4-059B-7F03-87C2-39606D8CDE28}"/>
          </ac:spMkLst>
        </pc:spChg>
        <pc:spChg chg="add mod">
          <ac:chgData name="Schulte-Ellerbrock, Bodo" userId="73afc3f2-0fa4-4834-9745-f9aab1fd5fa0" providerId="ADAL" clId="{6A035750-A6DB-47EB-A031-B76D77B1D7BA}" dt="2022-08-12T13:35:59.533" v="268"/>
          <ac:spMkLst>
            <pc:docMk/>
            <pc:sldMk cId="2520303027" sldId="537"/>
            <ac:spMk id="11" creationId="{B26B0ECF-28A8-7DFD-A259-D02078EDF0CB}"/>
          </ac:spMkLst>
        </pc:spChg>
        <pc:spChg chg="add mod">
          <ac:chgData name="Schulte-Ellerbrock, Bodo" userId="73afc3f2-0fa4-4834-9745-f9aab1fd5fa0" providerId="ADAL" clId="{6A035750-A6DB-47EB-A031-B76D77B1D7BA}" dt="2022-08-12T13:59:27.925" v="385" actId="207"/>
          <ac:spMkLst>
            <pc:docMk/>
            <pc:sldMk cId="2520303027" sldId="537"/>
            <ac:spMk id="12" creationId="{B7A703A9-B522-02EA-7297-5E86E3839551}"/>
          </ac:spMkLst>
        </pc:spChg>
        <pc:spChg chg="add mod">
          <ac:chgData name="Schulte-Ellerbrock, Bodo" userId="73afc3f2-0fa4-4834-9745-f9aab1fd5fa0" providerId="ADAL" clId="{6A035750-A6DB-47EB-A031-B76D77B1D7BA}" dt="2022-08-12T13:35:59.533" v="268"/>
          <ac:spMkLst>
            <pc:docMk/>
            <pc:sldMk cId="2520303027" sldId="537"/>
            <ac:spMk id="13" creationId="{E1071002-70E7-09CC-5D88-ECB06D0366E2}"/>
          </ac:spMkLst>
        </pc:spChg>
        <pc:spChg chg="add mod">
          <ac:chgData name="Schulte-Ellerbrock, Bodo" userId="73afc3f2-0fa4-4834-9745-f9aab1fd5fa0" providerId="ADAL" clId="{6A035750-A6DB-47EB-A031-B76D77B1D7BA}" dt="2022-08-12T13:35:59.533" v="268"/>
          <ac:spMkLst>
            <pc:docMk/>
            <pc:sldMk cId="2520303027" sldId="537"/>
            <ac:spMk id="14" creationId="{55AABB59-05D1-E93D-91D2-2128E80E6FCB}"/>
          </ac:spMkLst>
        </pc:spChg>
        <pc:spChg chg="add mod">
          <ac:chgData name="Schulte-Ellerbrock, Bodo" userId="73afc3f2-0fa4-4834-9745-f9aab1fd5fa0" providerId="ADAL" clId="{6A035750-A6DB-47EB-A031-B76D77B1D7BA}" dt="2022-08-12T13:35:59.533" v="268"/>
          <ac:spMkLst>
            <pc:docMk/>
            <pc:sldMk cId="2520303027" sldId="537"/>
            <ac:spMk id="20" creationId="{ABDEC3EF-8EF2-BF2C-F70A-58BD35655D94}"/>
          </ac:spMkLst>
        </pc:spChg>
        <pc:spChg chg="mod">
          <ac:chgData name="Schulte-Ellerbrock, Bodo" userId="73afc3f2-0fa4-4834-9745-f9aab1fd5fa0" providerId="ADAL" clId="{6A035750-A6DB-47EB-A031-B76D77B1D7BA}" dt="2022-08-12T13:35:59.533" v="268"/>
          <ac:spMkLst>
            <pc:docMk/>
            <pc:sldMk cId="2520303027" sldId="537"/>
            <ac:spMk id="24" creationId="{8FAC8819-69E7-3A45-FC82-5124ACABC58A}"/>
          </ac:spMkLst>
        </pc:spChg>
        <pc:spChg chg="del">
          <ac:chgData name="Schulte-Ellerbrock, Bodo" userId="73afc3f2-0fa4-4834-9745-f9aab1fd5fa0" providerId="ADAL" clId="{6A035750-A6DB-47EB-A031-B76D77B1D7BA}" dt="2022-08-12T13:35:44.424" v="267" actId="478"/>
          <ac:spMkLst>
            <pc:docMk/>
            <pc:sldMk cId="2520303027" sldId="537"/>
            <ac:spMk id="26" creationId="{0A75DC3F-0B35-B81B-5FDE-9A7C4E9C8A83}"/>
          </ac:spMkLst>
        </pc:spChg>
        <pc:grpChg chg="add mod">
          <ac:chgData name="Schulte-Ellerbrock, Bodo" userId="73afc3f2-0fa4-4834-9745-f9aab1fd5fa0" providerId="ADAL" clId="{6A035750-A6DB-47EB-A031-B76D77B1D7BA}" dt="2022-08-12T13:35:59.533" v="268"/>
          <ac:grpSpMkLst>
            <pc:docMk/>
            <pc:sldMk cId="2520303027" sldId="537"/>
            <ac:grpSpMk id="15" creationId="{7D95B114-22E1-A4F6-0DD7-700725757561}"/>
          </ac:grpSpMkLst>
        </pc:grpChg>
        <pc:grpChg chg="add mod">
          <ac:chgData name="Schulte-Ellerbrock, Bodo" userId="73afc3f2-0fa4-4834-9745-f9aab1fd5fa0" providerId="ADAL" clId="{6A035750-A6DB-47EB-A031-B76D77B1D7BA}" dt="2022-08-12T13:35:59.533" v="268"/>
          <ac:grpSpMkLst>
            <pc:docMk/>
            <pc:sldMk cId="2520303027" sldId="537"/>
            <ac:grpSpMk id="22" creationId="{5022C2EC-419B-189A-D8C7-85E5EFC361F2}"/>
          </ac:grpSpMkLst>
        </pc:grpChg>
        <pc:graphicFrameChg chg="del">
          <ac:chgData name="Schulte-Ellerbrock, Bodo" userId="73afc3f2-0fa4-4834-9745-f9aab1fd5fa0" providerId="ADAL" clId="{6A035750-A6DB-47EB-A031-B76D77B1D7BA}" dt="2022-08-12T13:35:44.424" v="267" actId="478"/>
          <ac:graphicFrameMkLst>
            <pc:docMk/>
            <pc:sldMk cId="2520303027" sldId="537"/>
            <ac:graphicFrameMk id="27" creationId="{3D291BA9-9984-E42F-A5C1-21C2AB2CFAD1}"/>
          </ac:graphicFrameMkLst>
        </pc:graphicFrameChg>
        <pc:picChg chg="add mod">
          <ac:chgData name="Schulte-Ellerbrock, Bodo" userId="73afc3f2-0fa4-4834-9745-f9aab1fd5fa0" providerId="ADAL" clId="{6A035750-A6DB-47EB-A031-B76D77B1D7BA}" dt="2022-08-12T13:35:59.533" v="268"/>
          <ac:picMkLst>
            <pc:docMk/>
            <pc:sldMk cId="2520303027" sldId="537"/>
            <ac:picMk id="9" creationId="{E95654BD-CAF8-99A9-4441-4D92867059B8}"/>
          </ac:picMkLst>
        </pc:picChg>
        <pc:picChg chg="add mod">
          <ac:chgData name="Schulte-Ellerbrock, Bodo" userId="73afc3f2-0fa4-4834-9745-f9aab1fd5fa0" providerId="ADAL" clId="{6A035750-A6DB-47EB-A031-B76D77B1D7BA}" dt="2022-08-12T13:35:59.533" v="268"/>
          <ac:picMkLst>
            <pc:docMk/>
            <pc:sldMk cId="2520303027" sldId="537"/>
            <ac:picMk id="21" creationId="{0C290B17-6766-C7C8-D888-6FCD51D187E7}"/>
          </ac:picMkLst>
        </pc:picChg>
        <pc:picChg chg="mod">
          <ac:chgData name="Schulte-Ellerbrock, Bodo" userId="73afc3f2-0fa4-4834-9745-f9aab1fd5fa0" providerId="ADAL" clId="{6A035750-A6DB-47EB-A031-B76D77B1D7BA}" dt="2022-08-12T13:35:59.533" v="268"/>
          <ac:picMkLst>
            <pc:docMk/>
            <pc:sldMk cId="2520303027" sldId="537"/>
            <ac:picMk id="23" creationId="{FB1BDF73-1603-CD87-5D73-1C99974E6874}"/>
          </ac:picMkLst>
        </pc:picChg>
        <pc:picChg chg="del">
          <ac:chgData name="Schulte-Ellerbrock, Bodo" userId="73afc3f2-0fa4-4834-9745-f9aab1fd5fa0" providerId="ADAL" clId="{6A035750-A6DB-47EB-A031-B76D77B1D7BA}" dt="2022-08-12T13:35:42.135" v="266" actId="478"/>
          <ac:picMkLst>
            <pc:docMk/>
            <pc:sldMk cId="2520303027" sldId="537"/>
            <ac:picMk id="25" creationId="{10879B65-4AA9-5859-FE91-4C43650CFD1B}"/>
          </ac:picMkLst>
        </pc:picChg>
        <pc:picChg chg="del">
          <ac:chgData name="Schulte-Ellerbrock, Bodo" userId="73afc3f2-0fa4-4834-9745-f9aab1fd5fa0" providerId="ADAL" clId="{6A035750-A6DB-47EB-A031-B76D77B1D7BA}" dt="2022-08-12T13:35:44.424" v="267" actId="478"/>
          <ac:picMkLst>
            <pc:docMk/>
            <pc:sldMk cId="2520303027" sldId="537"/>
            <ac:picMk id="28" creationId="{0DBF1FC9-2616-13D3-519B-58D775F292B9}"/>
          </ac:picMkLst>
        </pc:picChg>
        <pc:cxnChg chg="mod">
          <ac:chgData name="Schulte-Ellerbrock, Bodo" userId="73afc3f2-0fa4-4834-9745-f9aab1fd5fa0" providerId="ADAL" clId="{6A035750-A6DB-47EB-A031-B76D77B1D7BA}" dt="2022-08-12T13:35:59.533" v="268"/>
          <ac:cxnSpMkLst>
            <pc:docMk/>
            <pc:sldMk cId="2520303027" sldId="537"/>
            <ac:cxnSpMk id="16" creationId="{2A256ECF-20D2-B465-B072-68AC9B5103BF}"/>
          </ac:cxnSpMkLst>
        </pc:cxnChg>
        <pc:cxnChg chg="mod">
          <ac:chgData name="Schulte-Ellerbrock, Bodo" userId="73afc3f2-0fa4-4834-9745-f9aab1fd5fa0" providerId="ADAL" clId="{6A035750-A6DB-47EB-A031-B76D77B1D7BA}" dt="2022-08-12T13:35:59.533" v="268"/>
          <ac:cxnSpMkLst>
            <pc:docMk/>
            <pc:sldMk cId="2520303027" sldId="537"/>
            <ac:cxnSpMk id="17" creationId="{51204A03-331C-5D2A-D55F-11E20B841952}"/>
          </ac:cxnSpMkLst>
        </pc:cxnChg>
        <pc:cxnChg chg="mod">
          <ac:chgData name="Schulte-Ellerbrock, Bodo" userId="73afc3f2-0fa4-4834-9745-f9aab1fd5fa0" providerId="ADAL" clId="{6A035750-A6DB-47EB-A031-B76D77B1D7BA}" dt="2022-08-12T13:35:59.533" v="268"/>
          <ac:cxnSpMkLst>
            <pc:docMk/>
            <pc:sldMk cId="2520303027" sldId="537"/>
            <ac:cxnSpMk id="18" creationId="{435D450B-F724-1269-6DB6-7EA56A68B175}"/>
          </ac:cxnSpMkLst>
        </pc:cxnChg>
        <pc:cxnChg chg="mod">
          <ac:chgData name="Schulte-Ellerbrock, Bodo" userId="73afc3f2-0fa4-4834-9745-f9aab1fd5fa0" providerId="ADAL" clId="{6A035750-A6DB-47EB-A031-B76D77B1D7BA}" dt="2022-08-12T13:35:59.533" v="268"/>
          <ac:cxnSpMkLst>
            <pc:docMk/>
            <pc:sldMk cId="2520303027" sldId="537"/>
            <ac:cxnSpMk id="19" creationId="{E910A568-2931-01F7-D92A-640D55C98932}"/>
          </ac:cxnSpMkLst>
        </pc:cxnChg>
      </pc:sldChg>
      <pc:sldChg chg="add">
        <pc:chgData name="Schulte-Ellerbrock, Bodo" userId="73afc3f2-0fa4-4834-9745-f9aab1fd5fa0" providerId="ADAL" clId="{6A035750-A6DB-47EB-A031-B76D77B1D7BA}" dt="2022-08-12T13:37:58.535" v="273"/>
        <pc:sldMkLst>
          <pc:docMk/>
          <pc:sldMk cId="1940955600" sldId="538"/>
        </pc:sldMkLst>
      </pc:sldChg>
      <pc:sldChg chg="addSp delSp modSp add mod delAnim modAnim modNotesTx">
        <pc:chgData name="Schulte-Ellerbrock, Bodo" userId="73afc3f2-0fa4-4834-9745-f9aab1fd5fa0" providerId="ADAL" clId="{6A035750-A6DB-47EB-A031-B76D77B1D7BA}" dt="2022-08-12T14:07:31.730" v="396" actId="20577"/>
        <pc:sldMkLst>
          <pc:docMk/>
          <pc:sldMk cId="4011602873" sldId="539"/>
        </pc:sldMkLst>
        <pc:spChg chg="mod">
          <ac:chgData name="Schulte-Ellerbrock, Bodo" userId="73afc3f2-0fa4-4834-9745-f9aab1fd5fa0" providerId="ADAL" clId="{6A035750-A6DB-47EB-A031-B76D77B1D7BA}" dt="2022-08-12T13:38:56.792" v="339" actId="6549"/>
          <ac:spMkLst>
            <pc:docMk/>
            <pc:sldMk cId="4011602873" sldId="539"/>
            <ac:spMk id="2" creationId="{00000000-0000-0000-0000-000000000000}"/>
          </ac:spMkLst>
        </pc:spChg>
        <pc:spChg chg="mod">
          <ac:chgData name="Schulte-Ellerbrock, Bodo" userId="73afc3f2-0fa4-4834-9745-f9aab1fd5fa0" providerId="ADAL" clId="{6A035750-A6DB-47EB-A031-B76D77B1D7BA}" dt="2022-08-12T13:40:59.626" v="341"/>
          <ac:spMkLst>
            <pc:docMk/>
            <pc:sldMk cId="4011602873" sldId="539"/>
            <ac:spMk id="11" creationId="{3F13E479-6222-4C2E-DB5D-C69C4F8755C3}"/>
          </ac:spMkLst>
        </pc:spChg>
        <pc:spChg chg="add mod">
          <ac:chgData name="Schulte-Ellerbrock, Bodo" userId="73afc3f2-0fa4-4834-9745-f9aab1fd5fa0" providerId="ADAL" clId="{6A035750-A6DB-47EB-A031-B76D77B1D7BA}" dt="2022-08-12T13:40:59.626" v="341"/>
          <ac:spMkLst>
            <pc:docMk/>
            <pc:sldMk cId="4011602873" sldId="539"/>
            <ac:spMk id="13" creationId="{B4BCCAAE-497A-E0F2-FC61-D5B52C470401}"/>
          </ac:spMkLst>
        </pc:spChg>
        <pc:spChg chg="mod">
          <ac:chgData name="Schulte-Ellerbrock, Bodo" userId="73afc3f2-0fa4-4834-9745-f9aab1fd5fa0" providerId="ADAL" clId="{6A035750-A6DB-47EB-A031-B76D77B1D7BA}" dt="2022-08-12T13:40:59.626" v="341"/>
          <ac:spMkLst>
            <pc:docMk/>
            <pc:sldMk cId="4011602873" sldId="539"/>
            <ac:spMk id="18" creationId="{86FB2A33-69E9-7CBB-8311-3101DA1BA3C5}"/>
          </ac:spMkLst>
        </pc:spChg>
        <pc:spChg chg="mod">
          <ac:chgData name="Schulte-Ellerbrock, Bodo" userId="73afc3f2-0fa4-4834-9745-f9aab1fd5fa0" providerId="ADAL" clId="{6A035750-A6DB-47EB-A031-B76D77B1D7BA}" dt="2022-08-12T13:40:59.626" v="341"/>
          <ac:spMkLst>
            <pc:docMk/>
            <pc:sldMk cId="4011602873" sldId="539"/>
            <ac:spMk id="19" creationId="{77D147AD-F575-8F56-51F7-C59C2757B8BA}"/>
          </ac:spMkLst>
        </pc:spChg>
        <pc:spChg chg="mod">
          <ac:chgData name="Schulte-Ellerbrock, Bodo" userId="73afc3f2-0fa4-4834-9745-f9aab1fd5fa0" providerId="ADAL" clId="{6A035750-A6DB-47EB-A031-B76D77B1D7BA}" dt="2022-08-12T13:41:15.800" v="342"/>
          <ac:spMkLst>
            <pc:docMk/>
            <pc:sldMk cId="4011602873" sldId="539"/>
            <ac:spMk id="22" creationId="{8D795B2B-3031-2459-FE59-17A0989D0339}"/>
          </ac:spMkLst>
        </pc:spChg>
        <pc:spChg chg="add del mod">
          <ac:chgData name="Schulte-Ellerbrock, Bodo" userId="73afc3f2-0fa4-4834-9745-f9aab1fd5fa0" providerId="ADAL" clId="{6A035750-A6DB-47EB-A031-B76D77B1D7BA}" dt="2022-08-12T13:41:17.961" v="343"/>
          <ac:spMkLst>
            <pc:docMk/>
            <pc:sldMk cId="4011602873" sldId="539"/>
            <ac:spMk id="24" creationId="{044ACA4C-F15E-DFF6-BFE1-41011DD14D87}"/>
          </ac:spMkLst>
        </pc:spChg>
        <pc:spChg chg="del">
          <ac:chgData name="Schulte-Ellerbrock, Bodo" userId="73afc3f2-0fa4-4834-9745-f9aab1fd5fa0" providerId="ADAL" clId="{6A035750-A6DB-47EB-A031-B76D77B1D7BA}" dt="2022-08-12T13:39:01.856" v="340" actId="478"/>
          <ac:spMkLst>
            <pc:docMk/>
            <pc:sldMk cId="4011602873" sldId="539"/>
            <ac:spMk id="26" creationId="{0A75DC3F-0B35-B81B-5FDE-9A7C4E9C8A83}"/>
          </ac:spMkLst>
        </pc:spChg>
        <pc:spChg chg="mod">
          <ac:chgData name="Schulte-Ellerbrock, Bodo" userId="73afc3f2-0fa4-4834-9745-f9aab1fd5fa0" providerId="ADAL" clId="{6A035750-A6DB-47EB-A031-B76D77B1D7BA}" dt="2022-08-12T13:41:15.800" v="342"/>
          <ac:spMkLst>
            <pc:docMk/>
            <pc:sldMk cId="4011602873" sldId="539"/>
            <ac:spMk id="33" creationId="{A6E1C2AD-137D-40A0-5ED9-4C69A658EC6B}"/>
          </ac:spMkLst>
        </pc:spChg>
        <pc:spChg chg="mod">
          <ac:chgData name="Schulte-Ellerbrock, Bodo" userId="73afc3f2-0fa4-4834-9745-f9aab1fd5fa0" providerId="ADAL" clId="{6A035750-A6DB-47EB-A031-B76D77B1D7BA}" dt="2022-08-12T13:41:15.800" v="342"/>
          <ac:spMkLst>
            <pc:docMk/>
            <pc:sldMk cId="4011602873" sldId="539"/>
            <ac:spMk id="34" creationId="{1CBC133A-B7E6-B2ED-48F1-6D12B32CB82A}"/>
          </ac:spMkLst>
        </pc:spChg>
        <pc:grpChg chg="add mod">
          <ac:chgData name="Schulte-Ellerbrock, Bodo" userId="73afc3f2-0fa4-4834-9745-f9aab1fd5fa0" providerId="ADAL" clId="{6A035750-A6DB-47EB-A031-B76D77B1D7BA}" dt="2022-08-12T13:40:59.626" v="341"/>
          <ac:grpSpMkLst>
            <pc:docMk/>
            <pc:sldMk cId="4011602873" sldId="539"/>
            <ac:grpSpMk id="10" creationId="{0EB9065E-F596-D6FD-2D08-1E8C17B394A0}"/>
          </ac:grpSpMkLst>
        </pc:grpChg>
        <pc:grpChg chg="add mod">
          <ac:chgData name="Schulte-Ellerbrock, Bodo" userId="73afc3f2-0fa4-4834-9745-f9aab1fd5fa0" providerId="ADAL" clId="{6A035750-A6DB-47EB-A031-B76D77B1D7BA}" dt="2022-08-12T13:40:59.626" v="341"/>
          <ac:grpSpMkLst>
            <pc:docMk/>
            <pc:sldMk cId="4011602873" sldId="539"/>
            <ac:grpSpMk id="16" creationId="{9A672108-7C10-F5E2-50D5-3E9E5CC0A36A}"/>
          </ac:grpSpMkLst>
        </pc:grpChg>
        <pc:grpChg chg="add del mod">
          <ac:chgData name="Schulte-Ellerbrock, Bodo" userId="73afc3f2-0fa4-4834-9745-f9aab1fd5fa0" providerId="ADAL" clId="{6A035750-A6DB-47EB-A031-B76D77B1D7BA}" dt="2022-08-12T13:41:17.961" v="343"/>
          <ac:grpSpMkLst>
            <pc:docMk/>
            <pc:sldMk cId="4011602873" sldId="539"/>
            <ac:grpSpMk id="21" creationId="{7AD055C2-463E-5F3C-3554-5CFAE296B2EE}"/>
          </ac:grpSpMkLst>
        </pc:grpChg>
        <pc:grpChg chg="add del mod">
          <ac:chgData name="Schulte-Ellerbrock, Bodo" userId="73afc3f2-0fa4-4834-9745-f9aab1fd5fa0" providerId="ADAL" clId="{6A035750-A6DB-47EB-A031-B76D77B1D7BA}" dt="2022-08-12T13:41:17.961" v="343"/>
          <ac:grpSpMkLst>
            <pc:docMk/>
            <pc:sldMk cId="4011602873" sldId="539"/>
            <ac:grpSpMk id="31" creationId="{B238F2AE-C6F1-5984-7DD6-549EAE4B4500}"/>
          </ac:grpSpMkLst>
        </pc:grpChg>
        <pc:graphicFrameChg chg="del">
          <ac:chgData name="Schulte-Ellerbrock, Bodo" userId="73afc3f2-0fa4-4834-9745-f9aab1fd5fa0" providerId="ADAL" clId="{6A035750-A6DB-47EB-A031-B76D77B1D7BA}" dt="2022-08-12T13:39:01.856" v="340" actId="478"/>
          <ac:graphicFrameMkLst>
            <pc:docMk/>
            <pc:sldMk cId="4011602873" sldId="539"/>
            <ac:graphicFrameMk id="27" creationId="{3D291BA9-9984-E42F-A5C1-21C2AB2CFAD1}"/>
          </ac:graphicFrameMkLst>
        </pc:graphicFrameChg>
        <pc:picChg chg="add mod">
          <ac:chgData name="Schulte-Ellerbrock, Bodo" userId="73afc3f2-0fa4-4834-9745-f9aab1fd5fa0" providerId="ADAL" clId="{6A035750-A6DB-47EB-A031-B76D77B1D7BA}" dt="2022-08-12T13:40:59.626" v="341"/>
          <ac:picMkLst>
            <pc:docMk/>
            <pc:sldMk cId="4011602873" sldId="539"/>
            <ac:picMk id="9" creationId="{E8C24E71-B070-9EA7-889B-41334DCCE5D5}"/>
          </ac:picMkLst>
        </pc:picChg>
        <pc:picChg chg="mod">
          <ac:chgData name="Schulte-Ellerbrock, Bodo" userId="73afc3f2-0fa4-4834-9745-f9aab1fd5fa0" providerId="ADAL" clId="{6A035750-A6DB-47EB-A031-B76D77B1D7BA}" dt="2022-08-12T13:40:59.626" v="341"/>
          <ac:picMkLst>
            <pc:docMk/>
            <pc:sldMk cId="4011602873" sldId="539"/>
            <ac:picMk id="12" creationId="{6F5D91DB-7488-E19E-B722-68E3556EF6C8}"/>
          </ac:picMkLst>
        </pc:picChg>
        <pc:picChg chg="add mod">
          <ac:chgData name="Schulte-Ellerbrock, Bodo" userId="73afc3f2-0fa4-4834-9745-f9aab1fd5fa0" providerId="ADAL" clId="{6A035750-A6DB-47EB-A031-B76D77B1D7BA}" dt="2022-08-12T13:40:59.626" v="341"/>
          <ac:picMkLst>
            <pc:docMk/>
            <pc:sldMk cId="4011602873" sldId="539"/>
            <ac:picMk id="14" creationId="{1E8491BC-45B4-45E1-A74C-786AC2091E24}"/>
          </ac:picMkLst>
        </pc:picChg>
        <pc:picChg chg="add mod">
          <ac:chgData name="Schulte-Ellerbrock, Bodo" userId="73afc3f2-0fa4-4834-9745-f9aab1fd5fa0" providerId="ADAL" clId="{6A035750-A6DB-47EB-A031-B76D77B1D7BA}" dt="2022-08-12T13:40:59.626" v="341"/>
          <ac:picMkLst>
            <pc:docMk/>
            <pc:sldMk cId="4011602873" sldId="539"/>
            <ac:picMk id="15" creationId="{BEE1B1CA-38BC-CF39-7456-936E086B891E}"/>
          </ac:picMkLst>
        </pc:picChg>
        <pc:picChg chg="mod">
          <ac:chgData name="Schulte-Ellerbrock, Bodo" userId="73afc3f2-0fa4-4834-9745-f9aab1fd5fa0" providerId="ADAL" clId="{6A035750-A6DB-47EB-A031-B76D77B1D7BA}" dt="2022-08-12T13:40:59.626" v="341"/>
          <ac:picMkLst>
            <pc:docMk/>
            <pc:sldMk cId="4011602873" sldId="539"/>
            <ac:picMk id="17" creationId="{9EFC0377-C691-CC49-644D-2F6BC37628F5}"/>
          </ac:picMkLst>
        </pc:picChg>
        <pc:picChg chg="add del mod">
          <ac:chgData name="Schulte-Ellerbrock, Bodo" userId="73afc3f2-0fa4-4834-9745-f9aab1fd5fa0" providerId="ADAL" clId="{6A035750-A6DB-47EB-A031-B76D77B1D7BA}" dt="2022-08-12T13:41:17.961" v="343"/>
          <ac:picMkLst>
            <pc:docMk/>
            <pc:sldMk cId="4011602873" sldId="539"/>
            <ac:picMk id="20" creationId="{A5BC33E8-D2AF-EDC9-6F93-9E7EA0DE4952}"/>
          </ac:picMkLst>
        </pc:picChg>
        <pc:picChg chg="mod">
          <ac:chgData name="Schulte-Ellerbrock, Bodo" userId="73afc3f2-0fa4-4834-9745-f9aab1fd5fa0" providerId="ADAL" clId="{6A035750-A6DB-47EB-A031-B76D77B1D7BA}" dt="2022-08-12T13:41:15.800" v="342"/>
          <ac:picMkLst>
            <pc:docMk/>
            <pc:sldMk cId="4011602873" sldId="539"/>
            <ac:picMk id="23" creationId="{58C7237A-1DF5-0595-B69F-192C21D4C3CC}"/>
          </ac:picMkLst>
        </pc:picChg>
        <pc:picChg chg="del">
          <ac:chgData name="Schulte-Ellerbrock, Bodo" userId="73afc3f2-0fa4-4834-9745-f9aab1fd5fa0" providerId="ADAL" clId="{6A035750-A6DB-47EB-A031-B76D77B1D7BA}" dt="2022-08-12T13:39:01.856" v="340" actId="478"/>
          <ac:picMkLst>
            <pc:docMk/>
            <pc:sldMk cId="4011602873" sldId="539"/>
            <ac:picMk id="25" creationId="{10879B65-4AA9-5859-FE91-4C43650CFD1B}"/>
          </ac:picMkLst>
        </pc:picChg>
        <pc:picChg chg="del">
          <ac:chgData name="Schulte-Ellerbrock, Bodo" userId="73afc3f2-0fa4-4834-9745-f9aab1fd5fa0" providerId="ADAL" clId="{6A035750-A6DB-47EB-A031-B76D77B1D7BA}" dt="2022-08-12T13:39:01.856" v="340" actId="478"/>
          <ac:picMkLst>
            <pc:docMk/>
            <pc:sldMk cId="4011602873" sldId="539"/>
            <ac:picMk id="28" creationId="{0DBF1FC9-2616-13D3-519B-58D775F292B9}"/>
          </ac:picMkLst>
        </pc:picChg>
        <pc:picChg chg="add del mod">
          <ac:chgData name="Schulte-Ellerbrock, Bodo" userId="73afc3f2-0fa4-4834-9745-f9aab1fd5fa0" providerId="ADAL" clId="{6A035750-A6DB-47EB-A031-B76D77B1D7BA}" dt="2022-08-12T13:41:17.961" v="343"/>
          <ac:picMkLst>
            <pc:docMk/>
            <pc:sldMk cId="4011602873" sldId="539"/>
            <ac:picMk id="29" creationId="{4CA0B826-D8A8-EB1D-2ECE-EF04BFDFFEEB}"/>
          </ac:picMkLst>
        </pc:picChg>
        <pc:picChg chg="add del mod">
          <ac:chgData name="Schulte-Ellerbrock, Bodo" userId="73afc3f2-0fa4-4834-9745-f9aab1fd5fa0" providerId="ADAL" clId="{6A035750-A6DB-47EB-A031-B76D77B1D7BA}" dt="2022-08-12T13:41:17.961" v="343"/>
          <ac:picMkLst>
            <pc:docMk/>
            <pc:sldMk cId="4011602873" sldId="539"/>
            <ac:picMk id="30" creationId="{7C4F47CE-9D2D-809B-90B2-CD668AC8DD45}"/>
          </ac:picMkLst>
        </pc:picChg>
        <pc:picChg chg="mod">
          <ac:chgData name="Schulte-Ellerbrock, Bodo" userId="73afc3f2-0fa4-4834-9745-f9aab1fd5fa0" providerId="ADAL" clId="{6A035750-A6DB-47EB-A031-B76D77B1D7BA}" dt="2022-08-12T13:41:15.800" v="342"/>
          <ac:picMkLst>
            <pc:docMk/>
            <pc:sldMk cId="4011602873" sldId="539"/>
            <ac:picMk id="32" creationId="{B2702FA3-AAC1-5B8A-89F7-7B1B3016350C}"/>
          </ac:picMkLst>
        </pc:picChg>
      </pc:sldChg>
      <pc:sldChg chg="addSp delSp modSp add mod delAnim modAnim modNotesTx">
        <pc:chgData name="Schulte-Ellerbrock, Bodo" userId="73afc3f2-0fa4-4834-9745-f9aab1fd5fa0" providerId="ADAL" clId="{6A035750-A6DB-47EB-A031-B76D77B1D7BA}" dt="2022-08-12T14:07:19.387" v="392" actId="20577"/>
        <pc:sldMkLst>
          <pc:docMk/>
          <pc:sldMk cId="547854299" sldId="540"/>
        </pc:sldMkLst>
        <pc:spChg chg="mod">
          <ac:chgData name="Schulte-Ellerbrock, Bodo" userId="73afc3f2-0fa4-4834-9745-f9aab1fd5fa0" providerId="ADAL" clId="{6A035750-A6DB-47EB-A031-B76D77B1D7BA}" dt="2022-08-12T13:41:43.939" v="353" actId="20577"/>
          <ac:spMkLst>
            <pc:docMk/>
            <pc:sldMk cId="547854299" sldId="540"/>
            <ac:spMk id="2" creationId="{00000000-0000-0000-0000-000000000000}"/>
          </ac:spMkLst>
        </pc:spChg>
        <pc:spChg chg="del">
          <ac:chgData name="Schulte-Ellerbrock, Bodo" userId="73afc3f2-0fa4-4834-9745-f9aab1fd5fa0" providerId="ADAL" clId="{6A035750-A6DB-47EB-A031-B76D77B1D7BA}" dt="2022-08-12T13:41:33.021" v="350" actId="478"/>
          <ac:spMkLst>
            <pc:docMk/>
            <pc:sldMk cId="547854299" sldId="540"/>
            <ac:spMk id="13" creationId="{B4BCCAAE-497A-E0F2-FC61-D5B52C470401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22" creationId="{E066FEE7-E39D-6222-6F8D-66CD1E6EAF5B}"/>
          </ac:spMkLst>
        </pc:spChg>
        <pc:spChg chg="mod">
          <ac:chgData name="Schulte-Ellerbrock, Bodo" userId="73afc3f2-0fa4-4834-9745-f9aab1fd5fa0" providerId="ADAL" clId="{6A035750-A6DB-47EB-A031-B76D77B1D7BA}" dt="2022-08-12T14:07:19.387" v="392" actId="20577"/>
          <ac:spMkLst>
            <pc:docMk/>
            <pc:sldMk cId="547854299" sldId="540"/>
            <ac:spMk id="23" creationId="{CDD36B81-7C26-3F44-D98C-3FE41E2B9327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25" creationId="{B84B2ED8-243C-25B7-C691-617D05E87768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27" creationId="{FD002744-03E3-EE33-2716-8C205F3885B7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29" creationId="{D4B17F4B-F7AA-4CE3-1AA5-D657D0554800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0" creationId="{CF47A75F-81C8-5022-F016-FB0194DD014A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1" creationId="{27CD89C9-71C9-6993-65E4-5BD5929CD05D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2" creationId="{EF6A4302-73E5-0621-B29B-D2A67052B203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3" creationId="{AB8B99D3-2AAE-1E76-4F91-056DA703DE38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4" creationId="{3AAADB08-D524-CAB5-2A90-623E0F113FC3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5" creationId="{40C430D9-EAF8-E770-AF72-FB9D1A939179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6" creationId="{C73E7837-D22D-0284-1CB6-454E5EF4F7FB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7" creationId="{0F8958BE-0D33-907E-298B-3448C44D5A68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8" creationId="{4062AAB7-AB2B-7167-0E42-352589EE87CA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39" creationId="{7D567DF2-49B5-6EC7-3937-16220E3B6CFF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40" creationId="{3C92C967-9101-D78E-CA35-3DC837FEB6EE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41" creationId="{E40F8851-B168-8CC8-454F-C50A4D2D7A14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42" creationId="{13DA1ED5-2082-1472-3517-DFE1DDD45332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44" creationId="{D84F256B-86FD-2730-EB34-C80F97110E33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45" creationId="{8F37C5AB-5B47-9F77-FB42-0E3AFEB3DEFD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47" creationId="{0EE8E84F-D8FF-6268-5AC7-83203183C4BD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48" creationId="{F23C21AF-48C8-89D0-EB90-0F5EEC05B54E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49" creationId="{7F11F0EE-D0AA-79AA-3063-4CBCE1281E99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58" creationId="{16E44EBE-B738-11BB-D529-102F68E9DC0E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59" creationId="{F09B98BD-B2A3-68B5-9E92-25DAC4A8F581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61" creationId="{68B74315-C4A9-733D-E8FB-80748E75DB2E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68" creationId="{64BE7734-7B59-C0FD-F3CE-DEE5EEE8B83A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69" creationId="{C3CD4B0D-A0C0-E8CC-A97C-604C762CCC4A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71" creationId="{C7C90486-D175-6ABC-72CA-E6C65D511831}"/>
          </ac:spMkLst>
        </pc:spChg>
        <pc:spChg chg="mod">
          <ac:chgData name="Schulte-Ellerbrock, Bodo" userId="73afc3f2-0fa4-4834-9745-f9aab1fd5fa0" providerId="ADAL" clId="{6A035750-A6DB-47EB-A031-B76D77B1D7BA}" dt="2022-08-12T14:07:06" v="386" actId="20577"/>
          <ac:spMkLst>
            <pc:docMk/>
            <pc:sldMk cId="547854299" sldId="540"/>
            <ac:spMk id="78" creationId="{88862966-53E5-2E13-D163-FD4516F6D819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79" creationId="{8055DE11-F7AE-095F-3DDC-A0C4D8EECA0C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85" creationId="{90E7D6AB-C7E9-F43D-5DB5-002E50FBE1C9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86" creationId="{5D69DD9F-0D34-EDD8-7614-41C43A71681D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89" creationId="{E529BA5E-DE6B-3FBC-6569-B1706BF08FD1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97" creationId="{5107133A-EACE-75AA-5DB6-238053AD9DA0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98" creationId="{414639C2-0965-3D8F-48E6-A2A2AF70BE58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101" creationId="{3D0EC96B-088E-2C15-422C-63376A201334}"/>
          </ac:spMkLst>
        </pc:spChg>
        <pc:spChg chg="mod">
          <ac:chgData name="Schulte-Ellerbrock, Bodo" userId="73afc3f2-0fa4-4834-9745-f9aab1fd5fa0" providerId="ADAL" clId="{6A035750-A6DB-47EB-A031-B76D77B1D7BA}" dt="2022-08-12T13:42:22.413" v="357"/>
          <ac:spMkLst>
            <pc:docMk/>
            <pc:sldMk cId="547854299" sldId="540"/>
            <ac:spMk id="102" creationId="{842EE5B8-0556-4BA6-15C4-FC5D2638DFCD}"/>
          </ac:spMkLst>
        </pc:spChg>
        <pc:grpChg chg="del">
          <ac:chgData name="Schulte-Ellerbrock, Bodo" userId="73afc3f2-0fa4-4834-9745-f9aab1fd5fa0" providerId="ADAL" clId="{6A035750-A6DB-47EB-A031-B76D77B1D7BA}" dt="2022-08-12T13:41:29.607" v="348" actId="478"/>
          <ac:grpSpMkLst>
            <pc:docMk/>
            <pc:sldMk cId="547854299" sldId="540"/>
            <ac:grpSpMk id="10" creationId="{0EB9065E-F596-D6FD-2D08-1E8C17B394A0}"/>
          </ac:grpSpMkLst>
        </pc:grpChg>
        <pc:grpChg chg="del">
          <ac:chgData name="Schulte-Ellerbrock, Bodo" userId="73afc3f2-0fa4-4834-9745-f9aab1fd5fa0" providerId="ADAL" clId="{6A035750-A6DB-47EB-A031-B76D77B1D7BA}" dt="2022-08-12T13:41:27.738" v="347" actId="478"/>
          <ac:grpSpMkLst>
            <pc:docMk/>
            <pc:sldMk cId="547854299" sldId="540"/>
            <ac:grpSpMk id="16" creationId="{9A672108-7C10-F5E2-50D5-3E9E5CC0A36A}"/>
          </ac:grpSpMkLst>
        </pc:grpChg>
        <pc:grpChg chg="add 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21" creationId="{C4CC7DC8-AEAF-5CA0-3FEA-377F42D84C65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24" creationId="{AADB1054-7ABF-FB0F-6725-9068583E9592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26" creationId="{52674DA8-67C5-325D-1761-E57466B1EA8A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28" creationId="{5CFE7981-0C6A-511D-9DC7-3CF1DF3CAB8C}"/>
          </ac:grpSpMkLst>
        </pc:grpChg>
        <pc:grpChg chg="add 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43" creationId="{58E95315-BB6E-4E29-D966-8ECEBC165CC7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46" creationId="{63180905-1635-B969-C733-B680848B553E}"/>
          </ac:grpSpMkLst>
        </pc:grpChg>
        <pc:grpChg chg="add 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55" creationId="{E0895575-945D-7493-F13E-2E408AF4D821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56" creationId="{BF15A4F4-CF4C-EAB2-979A-45481E1A1112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60" creationId="{34E7F1E5-271F-4583-6A5E-84D428B4B8EA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62" creationId="{5D8E516F-00F3-AD7D-CD86-C3D8F4E090B8}"/>
          </ac:grpSpMkLst>
        </pc:grpChg>
        <pc:grpChg chg="add 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65" creationId="{BF0A6191-FC72-0A45-0F07-284D53668E15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66" creationId="{E6FB869A-C7DA-518D-88D6-0F4F0AD130ED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70" creationId="{D4E995A1-8C33-DB28-6EEE-236BD962449C}"/>
          </ac:grpSpMkLst>
        </pc:grpChg>
        <pc:grpChg chg="add 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76" creationId="{3ADED6F1-A6C2-E4B9-4F3E-169C871E109A}"/>
          </ac:grpSpMkLst>
        </pc:grpChg>
        <pc:grpChg chg="add 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80" creationId="{60B0C187-A8F9-E708-321E-D60D87961C5B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81" creationId="{FA797487-943E-0DD8-9E3B-40DABFAE6304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83" creationId="{EE6488BA-7D86-E7AA-687E-1ACDF61D73BD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87" creationId="{C1E465CE-CE84-5399-BDE0-2E6A5BC308EC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88" creationId="{3544A364-558A-C9FB-00EC-33D162AED870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91" creationId="{6563A80D-1685-805E-AC21-0D4007E7DFC2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92" creationId="{134B26DC-8DEC-8092-992D-33EFB6F6B9A3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96" creationId="{B3F5A099-718C-B126-60FF-95A634AFC3E4}"/>
          </ac:grpSpMkLst>
        </pc:grpChg>
        <pc:grpChg chg="mod">
          <ac:chgData name="Schulte-Ellerbrock, Bodo" userId="73afc3f2-0fa4-4834-9745-f9aab1fd5fa0" providerId="ADAL" clId="{6A035750-A6DB-47EB-A031-B76D77B1D7BA}" dt="2022-08-12T13:42:22.413" v="357"/>
          <ac:grpSpMkLst>
            <pc:docMk/>
            <pc:sldMk cId="547854299" sldId="540"/>
            <ac:grpSpMk id="99" creationId="{41218043-6CC5-14D0-5022-9E7580BCBDFB}"/>
          </ac:grpSpMkLst>
        </pc:grpChg>
        <pc:picChg chg="del">
          <ac:chgData name="Schulte-Ellerbrock, Bodo" userId="73afc3f2-0fa4-4834-9745-f9aab1fd5fa0" providerId="ADAL" clId="{6A035750-A6DB-47EB-A031-B76D77B1D7BA}" dt="2022-08-12T13:41:30.294" v="349" actId="478"/>
          <ac:picMkLst>
            <pc:docMk/>
            <pc:sldMk cId="547854299" sldId="540"/>
            <ac:picMk id="9" creationId="{E8C24E71-B070-9EA7-889B-41334DCCE5D5}"/>
          </ac:picMkLst>
        </pc:picChg>
        <pc:picChg chg="del">
          <ac:chgData name="Schulte-Ellerbrock, Bodo" userId="73afc3f2-0fa4-4834-9745-f9aab1fd5fa0" providerId="ADAL" clId="{6A035750-A6DB-47EB-A031-B76D77B1D7BA}" dt="2022-08-12T13:41:25.733" v="346" actId="478"/>
          <ac:picMkLst>
            <pc:docMk/>
            <pc:sldMk cId="547854299" sldId="540"/>
            <ac:picMk id="14" creationId="{1E8491BC-45B4-45E1-A74C-786AC2091E24}"/>
          </ac:picMkLst>
        </pc:picChg>
        <pc:picChg chg="del">
          <ac:chgData name="Schulte-Ellerbrock, Bodo" userId="73afc3f2-0fa4-4834-9745-f9aab1fd5fa0" providerId="ADAL" clId="{6A035750-A6DB-47EB-A031-B76D77B1D7BA}" dt="2022-08-12T13:41:24.896" v="345" actId="478"/>
          <ac:picMkLst>
            <pc:docMk/>
            <pc:sldMk cId="547854299" sldId="540"/>
            <ac:picMk id="15" creationId="{BEE1B1CA-38BC-CF39-7456-936E086B891E}"/>
          </ac:picMkLst>
        </pc:picChg>
        <pc:picChg chg="add mod">
          <ac:chgData name="Schulte-Ellerbrock, Bodo" userId="73afc3f2-0fa4-4834-9745-f9aab1fd5fa0" providerId="ADAL" clId="{6A035750-A6DB-47EB-A031-B76D77B1D7BA}" dt="2022-08-12T13:42:05.563" v="356" actId="1366"/>
          <ac:picMkLst>
            <pc:docMk/>
            <pc:sldMk cId="547854299" sldId="540"/>
            <ac:picMk id="20" creationId="{9C8BE293-5418-1243-2EEF-B1072934D0B5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50" creationId="{DF6D15BB-31E6-15A4-DB1A-45A88E5459D9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51" creationId="{8132E8AE-27DF-718A-CD99-FD495A1F516A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52" creationId="{3FC27B14-B551-9088-318F-A5BF49E465E7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53" creationId="{07A06FDD-1504-75EA-47B4-60FA034829A6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54" creationId="{8DAFBA55-69C1-A7A9-9681-005FA9284C9B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57" creationId="{8E49AD6D-3C41-D125-C88F-E7D0342A7700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63" creationId="{DFD47181-3B97-C4FA-1221-CD39FA37A0E0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64" creationId="{864F1AD3-1F1F-40EE-67F2-E1F1C872812B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67" creationId="{DAD97584-7193-C9F8-3A7B-94B095ADD729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72" creationId="{ACA69D1B-48C5-B54C-DDD2-1D8BCC3556F2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73" creationId="{A954A77A-E154-6F23-2A97-B7A66834521C}"/>
          </ac:picMkLst>
        </pc:picChg>
        <pc:picChg chg="add 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74" creationId="{4F4567A1-714E-4E4F-F23F-38CD987862D1}"/>
          </ac:picMkLst>
        </pc:picChg>
        <pc:picChg chg="add 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75" creationId="{F120A703-95EC-7038-A9E1-5320E1B740D7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77" creationId="{F4750690-4858-6FC0-6D41-891C5C952138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82" creationId="{F5096F1B-07C9-57DD-2F12-C863D353B101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84" creationId="{AFDDD51D-C51C-8175-2426-9D33384EFB7F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90" creationId="{9466D603-E186-A2D4-CBFD-33802E352E71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93" creationId="{3CE1FBFF-F6D3-8CB1-93C0-93679E67A4F2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94" creationId="{90F7FCB6-D612-6093-A59F-938B07F17B12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95" creationId="{91741792-4DF0-5C11-0AA4-E5B08517F690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100" creationId="{FF400274-A541-79DD-C130-9D02EDE564ED}"/>
          </ac:picMkLst>
        </pc:picChg>
        <pc:picChg chg="mod">
          <ac:chgData name="Schulte-Ellerbrock, Bodo" userId="73afc3f2-0fa4-4834-9745-f9aab1fd5fa0" providerId="ADAL" clId="{6A035750-A6DB-47EB-A031-B76D77B1D7BA}" dt="2022-08-12T13:42:22.413" v="357"/>
          <ac:picMkLst>
            <pc:docMk/>
            <pc:sldMk cId="547854299" sldId="540"/>
            <ac:picMk id="103" creationId="{09898E51-E4FC-5839-A9AB-B0CD0089C6AC}"/>
          </ac:picMkLst>
        </pc:picChg>
      </pc:sldChg>
      <pc:sldChg chg="addSp delSp modSp add mod">
        <pc:chgData name="Schulte-Ellerbrock, Bodo" userId="73afc3f2-0fa4-4834-9745-f9aab1fd5fa0" providerId="ADAL" clId="{6A035750-A6DB-47EB-A031-B76D77B1D7BA}" dt="2022-08-12T13:44:55.951" v="376" actId="27636"/>
        <pc:sldMkLst>
          <pc:docMk/>
          <pc:sldMk cId="349920932" sldId="541"/>
        </pc:sldMkLst>
        <pc:spChg chg="add mod">
          <ac:chgData name="Schulte-Ellerbrock, Bodo" userId="73afc3f2-0fa4-4834-9745-f9aab1fd5fa0" providerId="ADAL" clId="{6A035750-A6DB-47EB-A031-B76D77B1D7BA}" dt="2022-08-12T13:44:55.951" v="376" actId="27636"/>
          <ac:spMkLst>
            <pc:docMk/>
            <pc:sldMk cId="349920932" sldId="541"/>
            <ac:spMk id="8" creationId="{1DF74DE2-E71D-4DCE-A1C4-1C21BB7E7138}"/>
          </ac:spMkLst>
        </pc:spChg>
        <pc:spChg chg="del">
          <ac:chgData name="Schulte-Ellerbrock, Bodo" userId="73afc3f2-0fa4-4834-9745-f9aab1fd5fa0" providerId="ADAL" clId="{6A035750-A6DB-47EB-A031-B76D77B1D7BA}" dt="2022-08-12T13:44:55.366" v="374" actId="478"/>
          <ac:spMkLst>
            <pc:docMk/>
            <pc:sldMk cId="349920932" sldId="541"/>
            <ac:spMk id="9" creationId="{EA7537B1-47B9-FAFB-6523-00EDFAEC4324}"/>
          </ac:spMkLst>
        </pc:spChg>
      </pc:sldChg>
      <pc:sldChg chg="add del">
        <pc:chgData name="Schulte-Ellerbrock, Bodo" userId="73afc3f2-0fa4-4834-9745-f9aab1fd5fa0" providerId="ADAL" clId="{6A035750-A6DB-47EB-A031-B76D77B1D7BA}" dt="2022-08-12T13:44:08.514" v="366" actId="47"/>
        <pc:sldMkLst>
          <pc:docMk/>
          <pc:sldMk cId="1923806818" sldId="541"/>
        </pc:sldMkLst>
      </pc:sldChg>
      <pc:sldChg chg="addSp delSp modSp add mod">
        <pc:chgData name="Schulte-Ellerbrock, Bodo" userId="73afc3f2-0fa4-4834-9745-f9aab1fd5fa0" providerId="ADAL" clId="{6A035750-A6DB-47EB-A031-B76D77B1D7BA}" dt="2022-08-12T13:45:12.019" v="379" actId="27636"/>
        <pc:sldMkLst>
          <pc:docMk/>
          <pc:sldMk cId="4234008770" sldId="542"/>
        </pc:sldMkLst>
        <pc:spChg chg="add mod">
          <ac:chgData name="Schulte-Ellerbrock, Bodo" userId="73afc3f2-0fa4-4834-9745-f9aab1fd5fa0" providerId="ADAL" clId="{6A035750-A6DB-47EB-A031-B76D77B1D7BA}" dt="2022-08-12T13:45:12.019" v="379" actId="27636"/>
          <ac:spMkLst>
            <pc:docMk/>
            <pc:sldMk cId="4234008770" sldId="542"/>
            <ac:spMk id="8" creationId="{AFAB5E4D-7008-AE62-BE58-80FE76052995}"/>
          </ac:spMkLst>
        </pc:spChg>
        <pc:spChg chg="del">
          <ac:chgData name="Schulte-Ellerbrock, Bodo" userId="73afc3f2-0fa4-4834-9745-f9aab1fd5fa0" providerId="ADAL" clId="{6A035750-A6DB-47EB-A031-B76D77B1D7BA}" dt="2022-08-12T13:45:11.458" v="377" actId="478"/>
          <ac:spMkLst>
            <pc:docMk/>
            <pc:sldMk cId="4234008770" sldId="542"/>
            <ac:spMk id="9" creationId="{EA7537B1-47B9-FAFB-6523-00EDFAEC4324}"/>
          </ac:spMkLst>
        </pc:spChg>
      </pc:sldChg>
      <pc:sldChg chg="addSp delSp modSp add mod">
        <pc:chgData name="Schulte-Ellerbrock, Bodo" userId="73afc3f2-0fa4-4834-9745-f9aab1fd5fa0" providerId="ADAL" clId="{6A035750-A6DB-47EB-A031-B76D77B1D7BA}" dt="2022-08-12T13:45:38.525" v="383"/>
        <pc:sldMkLst>
          <pc:docMk/>
          <pc:sldMk cId="4280900619" sldId="543"/>
        </pc:sldMkLst>
        <pc:spChg chg="add del mod">
          <ac:chgData name="Schulte-Ellerbrock, Bodo" userId="73afc3f2-0fa4-4834-9745-f9aab1fd5fa0" providerId="ADAL" clId="{6A035750-A6DB-47EB-A031-B76D77B1D7BA}" dt="2022-08-12T13:45:26.590" v="382" actId="478"/>
          <ac:spMkLst>
            <pc:docMk/>
            <pc:sldMk cId="4280900619" sldId="543"/>
            <ac:spMk id="4" creationId="{9FD31D72-9199-85A5-D247-8329FE18B935}"/>
          </ac:spMkLst>
        </pc:spChg>
        <pc:spChg chg="del">
          <ac:chgData name="Schulte-Ellerbrock, Bodo" userId="73afc3f2-0fa4-4834-9745-f9aab1fd5fa0" providerId="ADAL" clId="{6A035750-A6DB-47EB-A031-B76D77B1D7BA}" dt="2022-08-12T13:45:23.239" v="381" actId="478"/>
          <ac:spMkLst>
            <pc:docMk/>
            <pc:sldMk cId="4280900619" sldId="543"/>
            <ac:spMk id="8" creationId="{1DF74DE2-E71D-4DCE-A1C4-1C21BB7E7138}"/>
          </ac:spMkLst>
        </pc:spChg>
        <pc:spChg chg="add mod">
          <ac:chgData name="Schulte-Ellerbrock, Bodo" userId="73afc3f2-0fa4-4834-9745-f9aab1fd5fa0" providerId="ADAL" clId="{6A035750-A6DB-47EB-A031-B76D77B1D7BA}" dt="2022-08-12T13:45:38.525" v="383"/>
          <ac:spMkLst>
            <pc:docMk/>
            <pc:sldMk cId="4280900619" sldId="543"/>
            <ac:spMk id="9" creationId="{8E7F0E5E-47AD-5434-93BC-D820CE7BD87B}"/>
          </ac:spMkLst>
        </pc:spChg>
        <pc:picChg chg="add mod">
          <ac:chgData name="Schulte-Ellerbrock, Bodo" userId="73afc3f2-0fa4-4834-9745-f9aab1fd5fa0" providerId="ADAL" clId="{6A035750-A6DB-47EB-A031-B76D77B1D7BA}" dt="2022-08-12T13:45:38.525" v="383"/>
          <ac:picMkLst>
            <pc:docMk/>
            <pc:sldMk cId="4280900619" sldId="543"/>
            <ac:picMk id="10" creationId="{A2B47509-8B35-73EF-83DA-1DC603BA59B2}"/>
          </ac:picMkLst>
        </pc:picChg>
      </pc:sldChg>
    </pc:docChg>
  </pc:docChgLst>
  <pc:docChgLst>
    <pc:chgData name="Schulte-Ellerbrock, Bodo" userId="73afc3f2-0fa4-4834-9745-f9aab1fd5fa0" providerId="ADAL" clId="{287B2FE5-2348-4F58-97E1-35C09E66EDCD}"/>
    <pc:docChg chg="custSel modSld">
      <pc:chgData name="Schulte-Ellerbrock, Bodo" userId="73afc3f2-0fa4-4834-9745-f9aab1fd5fa0" providerId="ADAL" clId="{287B2FE5-2348-4F58-97E1-35C09E66EDCD}" dt="2023-02-15T07:21:29.573" v="33" actId="6549"/>
      <pc:docMkLst>
        <pc:docMk/>
      </pc:docMkLst>
      <pc:sldChg chg="modSp mod">
        <pc:chgData name="Schulte-Ellerbrock, Bodo" userId="73afc3f2-0fa4-4834-9745-f9aab1fd5fa0" providerId="ADAL" clId="{287B2FE5-2348-4F58-97E1-35C09E66EDCD}" dt="2023-02-15T07:21:29.573" v="33" actId="6549"/>
        <pc:sldMkLst>
          <pc:docMk/>
          <pc:sldMk cId="349920932" sldId="541"/>
        </pc:sldMkLst>
        <pc:spChg chg="mod">
          <ac:chgData name="Schulte-Ellerbrock, Bodo" userId="73afc3f2-0fa4-4834-9745-f9aab1fd5fa0" providerId="ADAL" clId="{287B2FE5-2348-4F58-97E1-35C09E66EDCD}" dt="2023-02-15T07:21:29.573" v="33" actId="6549"/>
          <ac:spMkLst>
            <pc:docMk/>
            <pc:sldMk cId="349920932" sldId="541"/>
            <ac:spMk id="8" creationId="{1DF74DE2-E71D-4DCE-A1C4-1C21BB7E7138}"/>
          </ac:spMkLst>
        </pc:spChg>
      </pc:sldChg>
      <pc:sldChg chg="modSp mod">
        <pc:chgData name="Schulte-Ellerbrock, Bodo" userId="73afc3f2-0fa4-4834-9745-f9aab1fd5fa0" providerId="ADAL" clId="{287B2FE5-2348-4F58-97E1-35C09E66EDCD}" dt="2023-02-15T07:20:35.126" v="24" actId="20577"/>
        <pc:sldMkLst>
          <pc:docMk/>
          <pc:sldMk cId="4280900619" sldId="543"/>
        </pc:sldMkLst>
        <pc:spChg chg="mod">
          <ac:chgData name="Schulte-Ellerbrock, Bodo" userId="73afc3f2-0fa4-4834-9745-f9aab1fd5fa0" providerId="ADAL" clId="{287B2FE5-2348-4F58-97E1-35C09E66EDCD}" dt="2023-02-15T07:20:35.126" v="24" actId="20577"/>
          <ac:spMkLst>
            <pc:docMk/>
            <pc:sldMk cId="4280900619" sldId="543"/>
            <ac:spMk id="9" creationId="{8E7F0E5E-47AD-5434-93BC-D820CE7BD87B}"/>
          </ac:spMkLst>
        </pc:spChg>
        <pc:picChg chg="mod ord">
          <ac:chgData name="Schulte-Ellerbrock, Bodo" userId="73afc3f2-0fa4-4834-9745-f9aab1fd5fa0" providerId="ADAL" clId="{287B2FE5-2348-4F58-97E1-35C09E66EDCD}" dt="2023-02-08T10:28:40.265" v="18" actId="167"/>
          <ac:picMkLst>
            <pc:docMk/>
            <pc:sldMk cId="4280900619" sldId="543"/>
            <ac:picMk id="10" creationId="{A2B47509-8B35-73EF-83DA-1DC603BA59B2}"/>
          </ac:picMkLst>
        </pc:picChg>
      </pc:sldChg>
    </pc:docChg>
  </pc:docChgLst>
  <pc:docChgLst>
    <pc:chgData name="Schulte-Ellerbrock, Bodo" userId="73afc3f2-0fa4-4834-9745-f9aab1fd5fa0" providerId="ADAL" clId="{28A36FAC-6BCD-4228-86A1-7F4ABB745D87}"/>
    <pc:docChg chg="custSel addSld delSld modSld modSection">
      <pc:chgData name="Schulte-Ellerbrock, Bodo" userId="73afc3f2-0fa4-4834-9745-f9aab1fd5fa0" providerId="ADAL" clId="{28A36FAC-6BCD-4228-86A1-7F4ABB745D87}" dt="2022-08-12T14:22:54.803" v="205" actId="12"/>
      <pc:docMkLst>
        <pc:docMk/>
      </pc:docMkLst>
      <pc:sldChg chg="modSp mod">
        <pc:chgData name="Schulte-Ellerbrock, Bodo" userId="73afc3f2-0fa4-4834-9745-f9aab1fd5fa0" providerId="ADAL" clId="{28A36FAC-6BCD-4228-86A1-7F4ABB745D87}" dt="2022-08-12T14:11:06.668" v="15" actId="20577"/>
        <pc:sldMkLst>
          <pc:docMk/>
          <pc:sldMk cId="68994573" sldId="293"/>
        </pc:sldMkLst>
        <pc:spChg chg="mod">
          <ac:chgData name="Schulte-Ellerbrock, Bodo" userId="73afc3f2-0fa4-4834-9745-f9aab1fd5fa0" providerId="ADAL" clId="{28A36FAC-6BCD-4228-86A1-7F4ABB745D87}" dt="2022-08-12T14:10:40.933" v="5" actId="20577"/>
          <ac:spMkLst>
            <pc:docMk/>
            <pc:sldMk cId="68994573" sldId="293"/>
            <ac:spMk id="2" creationId="{6D2968D2-FBFC-45CB-ACB0-EE0B658CAD7D}"/>
          </ac:spMkLst>
        </pc:spChg>
        <pc:spChg chg="mod">
          <ac:chgData name="Schulte-Ellerbrock, Bodo" userId="73afc3f2-0fa4-4834-9745-f9aab1fd5fa0" providerId="ADAL" clId="{28A36FAC-6BCD-4228-86A1-7F4ABB745D87}" dt="2022-08-12T14:10:53.231" v="6"/>
          <ac:spMkLst>
            <pc:docMk/>
            <pc:sldMk cId="68994573" sldId="293"/>
            <ac:spMk id="3" creationId="{8B29E086-309B-45DE-AECF-3A5450B744E7}"/>
          </ac:spMkLst>
        </pc:spChg>
        <pc:spChg chg="mod">
          <ac:chgData name="Schulte-Ellerbrock, Bodo" userId="73afc3f2-0fa4-4834-9745-f9aab1fd5fa0" providerId="ADAL" clId="{28A36FAC-6BCD-4228-86A1-7F4ABB745D87}" dt="2022-08-12T14:11:06.668" v="15" actId="20577"/>
          <ac:spMkLst>
            <pc:docMk/>
            <pc:sldMk cId="68994573" sldId="293"/>
            <ac:spMk id="4" creationId="{A796F568-F6ED-4EDF-818D-3B63C3DB8265}"/>
          </ac:spMkLst>
        </pc:spChg>
      </pc:sldChg>
      <pc:sldChg chg="modSp mod modNotes modNotesTx">
        <pc:chgData name="Schulte-Ellerbrock, Bodo" userId="73afc3f2-0fa4-4834-9745-f9aab1fd5fa0" providerId="ADAL" clId="{28A36FAC-6BCD-4228-86A1-7F4ABB745D87}" dt="2022-08-12T14:14:52.571" v="37" actId="20577"/>
        <pc:sldMkLst>
          <pc:docMk/>
          <pc:sldMk cId="1796096422" sldId="361"/>
        </pc:sldMkLst>
        <pc:spChg chg="mod">
          <ac:chgData name="Schulte-Ellerbrock, Bodo" userId="73afc3f2-0fa4-4834-9745-f9aab1fd5fa0" providerId="ADAL" clId="{28A36FAC-6BCD-4228-86A1-7F4ABB745D87}" dt="2022-08-12T14:14:52.571" v="37" actId="20577"/>
          <ac:spMkLst>
            <pc:docMk/>
            <pc:sldMk cId="1796096422" sldId="361"/>
            <ac:spMk id="8" creationId="{7E68D132-E3CE-4F94-8653-F03EBED536E8}"/>
          </ac:spMkLst>
        </pc:spChg>
        <pc:spChg chg="mod">
          <ac:chgData name="Schulte-Ellerbrock, Bodo" userId="73afc3f2-0fa4-4834-9745-f9aab1fd5fa0" providerId="ADAL" clId="{28A36FAC-6BCD-4228-86A1-7F4ABB745D87}" dt="2022-08-12T14:13:05.513" v="28" actId="20577"/>
          <ac:spMkLst>
            <pc:docMk/>
            <pc:sldMk cId="1796096422" sldId="361"/>
            <ac:spMk id="34" creationId="{4EF217C0-BD86-FA16-A674-D7C42E2717A7}"/>
          </ac:spMkLst>
        </pc:spChg>
        <pc:spChg chg="mod">
          <ac:chgData name="Schulte-Ellerbrock, Bodo" userId="73afc3f2-0fa4-4834-9745-f9aab1fd5fa0" providerId="ADAL" clId="{28A36FAC-6BCD-4228-86A1-7F4ABB745D87}" dt="2022-08-12T14:12:41.078" v="24"/>
          <ac:spMkLst>
            <pc:docMk/>
            <pc:sldMk cId="1796096422" sldId="361"/>
            <ac:spMk id="42" creationId="{EB2B9B9D-5C11-DBA9-8878-4EF408BE53CB}"/>
          </ac:spMkLst>
        </pc:spChg>
        <pc:spChg chg="mod">
          <ac:chgData name="Schulte-Ellerbrock, Bodo" userId="73afc3f2-0fa4-4834-9745-f9aab1fd5fa0" providerId="ADAL" clId="{28A36FAC-6BCD-4228-86A1-7F4ABB745D87}" dt="2022-08-12T14:13:12.822" v="29"/>
          <ac:spMkLst>
            <pc:docMk/>
            <pc:sldMk cId="1796096422" sldId="361"/>
            <ac:spMk id="50" creationId="{D1A833DB-A53C-E114-DC5C-6EEB7E9C3607}"/>
          </ac:spMkLst>
        </pc:spChg>
      </pc:sldChg>
      <pc:sldChg chg="modSp modAnim modNotesTx">
        <pc:chgData name="Schulte-Ellerbrock, Bodo" userId="73afc3f2-0fa4-4834-9745-f9aab1fd5fa0" providerId="ADAL" clId="{28A36FAC-6BCD-4228-86A1-7F4ABB745D87}" dt="2022-08-12T14:14:09.084" v="34" actId="20577"/>
        <pc:sldMkLst>
          <pc:docMk/>
          <pc:sldMk cId="3058271351" sldId="372"/>
        </pc:sldMkLst>
        <pc:spChg chg="mod">
          <ac:chgData name="Schulte-Ellerbrock, Bodo" userId="73afc3f2-0fa4-4834-9745-f9aab1fd5fa0" providerId="ADAL" clId="{28A36FAC-6BCD-4228-86A1-7F4ABB745D87}" dt="2022-08-12T14:14:09.084" v="34" actId="20577"/>
          <ac:spMkLst>
            <pc:docMk/>
            <pc:sldMk cId="3058271351" sldId="372"/>
            <ac:spMk id="10" creationId="{99F728B5-E21F-4812-C549-D748E861047C}"/>
          </ac:spMkLst>
        </pc:spChg>
      </pc:sldChg>
      <pc:sldChg chg="modSp mod">
        <pc:chgData name="Schulte-Ellerbrock, Bodo" userId="73afc3f2-0fa4-4834-9745-f9aab1fd5fa0" providerId="ADAL" clId="{28A36FAC-6BCD-4228-86A1-7F4ABB745D87}" dt="2022-08-12T14:22:06.319" v="199"/>
        <pc:sldMkLst>
          <pc:docMk/>
          <pc:sldMk cId="2442570358" sldId="446"/>
        </pc:sldMkLst>
        <pc:spChg chg="mod">
          <ac:chgData name="Schulte-Ellerbrock, Bodo" userId="73afc3f2-0fa4-4834-9745-f9aab1fd5fa0" providerId="ADAL" clId="{28A36FAC-6BCD-4228-86A1-7F4ABB745D87}" dt="2022-08-12T14:22:06.319" v="199"/>
          <ac:spMkLst>
            <pc:docMk/>
            <pc:sldMk cId="2442570358" sldId="446"/>
            <ac:spMk id="9" creationId="{EA7537B1-47B9-FAFB-6523-00EDFAEC4324}"/>
          </ac:spMkLst>
        </pc:spChg>
      </pc:sldChg>
      <pc:sldChg chg="modSp mod modNotesTx">
        <pc:chgData name="Schulte-Ellerbrock, Bodo" userId="73afc3f2-0fa4-4834-9745-f9aab1fd5fa0" providerId="ADAL" clId="{28A36FAC-6BCD-4228-86A1-7F4ABB745D87}" dt="2022-08-12T14:11:44.877" v="17"/>
        <pc:sldMkLst>
          <pc:docMk/>
          <pc:sldMk cId="4286720200" sldId="467"/>
        </pc:sldMkLst>
        <pc:spChg chg="mod">
          <ac:chgData name="Schulte-Ellerbrock, Bodo" userId="73afc3f2-0fa4-4834-9745-f9aab1fd5fa0" providerId="ADAL" clId="{28A36FAC-6BCD-4228-86A1-7F4ABB745D87}" dt="2022-08-12T14:11:33.610" v="16"/>
          <ac:spMkLst>
            <pc:docMk/>
            <pc:sldMk cId="4286720200" sldId="467"/>
            <ac:spMk id="2" creationId="{706E1B3C-76FF-4CF3-92E3-A79C5520761A}"/>
          </ac:spMkLst>
        </pc:spChg>
      </pc:sldChg>
      <pc:sldChg chg="addSp delSp modSp mod delAnim modAnim">
        <pc:chgData name="Schulte-Ellerbrock, Bodo" userId="73afc3f2-0fa4-4834-9745-f9aab1fd5fa0" providerId="ADAL" clId="{28A36FAC-6BCD-4228-86A1-7F4ABB745D87}" dt="2022-08-12T14:15:20.283" v="61"/>
        <pc:sldMkLst>
          <pc:docMk/>
          <pc:sldMk cId="2233410117" sldId="533"/>
        </pc:sldMkLst>
        <pc:spChg chg="mod">
          <ac:chgData name="Schulte-Ellerbrock, Bodo" userId="73afc3f2-0fa4-4834-9745-f9aab1fd5fa0" providerId="ADAL" clId="{28A36FAC-6BCD-4228-86A1-7F4ABB745D87}" dt="2022-08-12T14:15:10.966" v="59" actId="20577"/>
          <ac:spMkLst>
            <pc:docMk/>
            <pc:sldMk cId="2233410117" sldId="533"/>
            <ac:spMk id="2" creationId="{00000000-0000-0000-0000-000000000000}"/>
          </ac:spMkLst>
        </pc:spChg>
        <pc:spChg chg="add mod">
          <ac:chgData name="Schulte-Ellerbrock, Bodo" userId="73afc3f2-0fa4-4834-9745-f9aab1fd5fa0" providerId="ADAL" clId="{28A36FAC-6BCD-4228-86A1-7F4ABB745D87}" dt="2022-08-12T14:15:20.283" v="61"/>
          <ac:spMkLst>
            <pc:docMk/>
            <pc:sldMk cId="2233410117" sldId="533"/>
            <ac:spMk id="8" creationId="{7015CD02-0902-FD5E-707C-92E0EC4A29A1}"/>
          </ac:spMkLst>
        </pc:spChg>
        <pc:spChg chg="del">
          <ac:chgData name="Schulte-Ellerbrock, Bodo" userId="73afc3f2-0fa4-4834-9745-f9aab1fd5fa0" providerId="ADAL" clId="{28A36FAC-6BCD-4228-86A1-7F4ABB745D87}" dt="2022-08-12T14:15:19.803" v="60" actId="478"/>
          <ac:spMkLst>
            <pc:docMk/>
            <pc:sldMk cId="2233410117" sldId="533"/>
            <ac:spMk id="13" creationId="{2BA1AEFD-7F7C-A6B0-DC2D-8767289E32FA}"/>
          </ac:spMkLst>
        </pc:spChg>
      </pc:sldChg>
      <pc:sldChg chg="modSp mod">
        <pc:chgData name="Schulte-Ellerbrock, Bodo" userId="73afc3f2-0fa4-4834-9745-f9aab1fd5fa0" providerId="ADAL" clId="{28A36FAC-6BCD-4228-86A1-7F4ABB745D87}" dt="2022-08-12T14:16:06.521" v="72" actId="113"/>
        <pc:sldMkLst>
          <pc:docMk/>
          <pc:sldMk cId="1686637133" sldId="534"/>
        </pc:sldMkLst>
        <pc:spChg chg="mod">
          <ac:chgData name="Schulte-Ellerbrock, Bodo" userId="73afc3f2-0fa4-4834-9745-f9aab1fd5fa0" providerId="ADAL" clId="{28A36FAC-6BCD-4228-86A1-7F4ABB745D87}" dt="2022-08-12T14:16:06.521" v="72" actId="113"/>
          <ac:spMkLst>
            <pc:docMk/>
            <pc:sldMk cId="1686637133" sldId="534"/>
            <ac:spMk id="2" creationId="{00000000-0000-0000-0000-000000000000}"/>
          </ac:spMkLst>
        </pc:spChg>
      </pc:sldChg>
      <pc:sldChg chg="modSp mod modNotesTx">
        <pc:chgData name="Schulte-Ellerbrock, Bodo" userId="73afc3f2-0fa4-4834-9745-f9aab1fd5fa0" providerId="ADAL" clId="{28A36FAC-6BCD-4228-86A1-7F4ABB745D87}" dt="2022-08-12T14:16:58.924" v="85" actId="20577"/>
        <pc:sldMkLst>
          <pc:docMk/>
          <pc:sldMk cId="1905105654" sldId="535"/>
        </pc:sldMkLst>
        <pc:spChg chg="mod">
          <ac:chgData name="Schulte-Ellerbrock, Bodo" userId="73afc3f2-0fa4-4834-9745-f9aab1fd5fa0" providerId="ADAL" clId="{28A36FAC-6BCD-4228-86A1-7F4ABB745D87}" dt="2022-08-12T14:16:45.989" v="82" actId="20577"/>
          <ac:spMkLst>
            <pc:docMk/>
            <pc:sldMk cId="1905105654" sldId="535"/>
            <ac:spMk id="2" creationId="{00000000-0000-0000-0000-000000000000}"/>
          </ac:spMkLst>
        </pc:spChg>
        <pc:spChg chg="mod">
          <ac:chgData name="Schulte-Ellerbrock, Bodo" userId="73afc3f2-0fa4-4834-9745-f9aab1fd5fa0" providerId="ADAL" clId="{28A36FAC-6BCD-4228-86A1-7F4ABB745D87}" dt="2022-08-12T14:16:58.924" v="85" actId="20577"/>
          <ac:spMkLst>
            <pc:docMk/>
            <pc:sldMk cId="1905105654" sldId="535"/>
            <ac:spMk id="15" creationId="{BE64BBE0-CAFF-FFE7-F3B4-576F0C4FA2D2}"/>
          </ac:spMkLst>
        </pc:spChg>
      </pc:sldChg>
      <pc:sldChg chg="addSp delSp modSp mod">
        <pc:chgData name="Schulte-Ellerbrock, Bodo" userId="73afc3f2-0fa4-4834-9745-f9aab1fd5fa0" providerId="ADAL" clId="{28A36FAC-6BCD-4228-86A1-7F4ABB745D87}" dt="2022-08-12T14:17:29.691" v="88"/>
        <pc:sldMkLst>
          <pc:docMk/>
          <pc:sldMk cId="2329521616" sldId="536"/>
        </pc:sldMkLst>
        <pc:spChg chg="mod">
          <ac:chgData name="Schulte-Ellerbrock, Bodo" userId="73afc3f2-0fa4-4834-9745-f9aab1fd5fa0" providerId="ADAL" clId="{28A36FAC-6BCD-4228-86A1-7F4ABB745D87}" dt="2022-08-12T14:17:20.460" v="86"/>
          <ac:spMkLst>
            <pc:docMk/>
            <pc:sldMk cId="2329521616" sldId="536"/>
            <ac:spMk id="2" creationId="{00000000-0000-0000-0000-000000000000}"/>
          </ac:spMkLst>
        </pc:spChg>
        <pc:spChg chg="add mod">
          <ac:chgData name="Schulte-Ellerbrock, Bodo" userId="73afc3f2-0fa4-4834-9745-f9aab1fd5fa0" providerId="ADAL" clId="{28A36FAC-6BCD-4228-86A1-7F4ABB745D87}" dt="2022-08-12T14:17:29.691" v="88"/>
          <ac:spMkLst>
            <pc:docMk/>
            <pc:sldMk cId="2329521616" sldId="536"/>
            <ac:spMk id="9" creationId="{7104995C-E80C-FEB6-A6E1-C074D71D5F4E}"/>
          </ac:spMkLst>
        </pc:spChg>
        <pc:spChg chg="del">
          <ac:chgData name="Schulte-Ellerbrock, Bodo" userId="73afc3f2-0fa4-4834-9745-f9aab1fd5fa0" providerId="ADAL" clId="{28A36FAC-6BCD-4228-86A1-7F4ABB745D87}" dt="2022-08-12T14:17:29.280" v="87" actId="478"/>
          <ac:spMkLst>
            <pc:docMk/>
            <pc:sldMk cId="2329521616" sldId="536"/>
            <ac:spMk id="26" creationId="{0A75DC3F-0B35-B81B-5FDE-9A7C4E9C8A83}"/>
          </ac:spMkLst>
        </pc:spChg>
      </pc:sldChg>
      <pc:sldChg chg="modSp mod modNotesTx">
        <pc:chgData name="Schulte-Ellerbrock, Bodo" userId="73afc3f2-0fa4-4834-9745-f9aab1fd5fa0" providerId="ADAL" clId="{28A36FAC-6BCD-4228-86A1-7F4ABB745D87}" dt="2022-08-12T14:19:10.967" v="147" actId="6549"/>
        <pc:sldMkLst>
          <pc:docMk/>
          <pc:sldMk cId="2520303027" sldId="537"/>
        </pc:sldMkLst>
        <pc:spChg chg="mod">
          <ac:chgData name="Schulte-Ellerbrock, Bodo" userId="73afc3f2-0fa4-4834-9745-f9aab1fd5fa0" providerId="ADAL" clId="{28A36FAC-6BCD-4228-86A1-7F4ABB745D87}" dt="2022-08-12T14:18:22.268" v="144"/>
          <ac:spMkLst>
            <pc:docMk/>
            <pc:sldMk cId="2520303027" sldId="537"/>
            <ac:spMk id="2" creationId="{00000000-0000-0000-0000-000000000000}"/>
          </ac:spMkLst>
        </pc:spChg>
        <pc:spChg chg="mod">
          <ac:chgData name="Schulte-Ellerbrock, Bodo" userId="73afc3f2-0fa4-4834-9745-f9aab1fd5fa0" providerId="ADAL" clId="{28A36FAC-6BCD-4228-86A1-7F4ABB745D87}" dt="2022-08-12T14:19:01.582" v="146"/>
          <ac:spMkLst>
            <pc:docMk/>
            <pc:sldMk cId="2520303027" sldId="537"/>
            <ac:spMk id="20" creationId="{ABDEC3EF-8EF2-BF2C-F70A-58BD35655D94}"/>
          </ac:spMkLst>
        </pc:spChg>
      </pc:sldChg>
      <pc:sldChg chg="del">
        <pc:chgData name="Schulte-Ellerbrock, Bodo" userId="73afc3f2-0fa4-4834-9745-f9aab1fd5fa0" providerId="ADAL" clId="{28A36FAC-6BCD-4228-86A1-7F4ABB745D87}" dt="2022-08-12T14:19:34.827" v="149" actId="47"/>
        <pc:sldMkLst>
          <pc:docMk/>
          <pc:sldMk cId="1940955600" sldId="538"/>
        </pc:sldMkLst>
      </pc:sldChg>
      <pc:sldChg chg="modSp mod modAnim modNotesTx">
        <pc:chgData name="Schulte-Ellerbrock, Bodo" userId="73afc3f2-0fa4-4834-9745-f9aab1fd5fa0" providerId="ADAL" clId="{28A36FAC-6BCD-4228-86A1-7F4ABB745D87}" dt="2022-08-12T14:20:31.288" v="158" actId="6549"/>
        <pc:sldMkLst>
          <pc:docMk/>
          <pc:sldMk cId="4011602873" sldId="539"/>
        </pc:sldMkLst>
        <pc:spChg chg="mod">
          <ac:chgData name="Schulte-Ellerbrock, Bodo" userId="73afc3f2-0fa4-4834-9745-f9aab1fd5fa0" providerId="ADAL" clId="{28A36FAC-6BCD-4228-86A1-7F4ABB745D87}" dt="2022-08-12T14:19:52.868" v="152" actId="6549"/>
          <ac:spMkLst>
            <pc:docMk/>
            <pc:sldMk cId="4011602873" sldId="539"/>
            <ac:spMk id="2" creationId="{00000000-0000-0000-0000-000000000000}"/>
          </ac:spMkLst>
        </pc:spChg>
        <pc:spChg chg="mod">
          <ac:chgData name="Schulte-Ellerbrock, Bodo" userId="73afc3f2-0fa4-4834-9745-f9aab1fd5fa0" providerId="ADAL" clId="{28A36FAC-6BCD-4228-86A1-7F4ABB745D87}" dt="2022-08-12T14:20:01.299" v="154" actId="20577"/>
          <ac:spMkLst>
            <pc:docMk/>
            <pc:sldMk cId="4011602873" sldId="539"/>
            <ac:spMk id="13" creationId="{B4BCCAAE-497A-E0F2-FC61-D5B52C470401}"/>
          </ac:spMkLst>
        </pc:spChg>
        <pc:spChg chg="mod">
          <ac:chgData name="Schulte-Ellerbrock, Bodo" userId="73afc3f2-0fa4-4834-9745-f9aab1fd5fa0" providerId="ADAL" clId="{28A36FAC-6BCD-4228-86A1-7F4ABB745D87}" dt="2022-08-12T14:20:18.428" v="157" actId="14100"/>
          <ac:spMkLst>
            <pc:docMk/>
            <pc:sldMk cId="4011602873" sldId="539"/>
            <ac:spMk id="19" creationId="{77D147AD-F575-8F56-51F7-C59C2757B8BA}"/>
          </ac:spMkLst>
        </pc:spChg>
      </pc:sldChg>
      <pc:sldChg chg="modSp mod modNotesTx">
        <pc:chgData name="Schulte-Ellerbrock, Bodo" userId="73afc3f2-0fa4-4834-9745-f9aab1fd5fa0" providerId="ADAL" clId="{28A36FAC-6BCD-4228-86A1-7F4ABB745D87}" dt="2022-08-12T14:21:49.641" v="198" actId="6549"/>
        <pc:sldMkLst>
          <pc:docMk/>
          <pc:sldMk cId="547854299" sldId="540"/>
        </pc:sldMkLst>
        <pc:spChg chg="mod">
          <ac:chgData name="Schulte-Ellerbrock, Bodo" userId="73afc3f2-0fa4-4834-9745-f9aab1fd5fa0" providerId="ADAL" clId="{28A36FAC-6BCD-4228-86A1-7F4ABB745D87}" dt="2022-08-12T14:20:55.339" v="160"/>
          <ac:spMkLst>
            <pc:docMk/>
            <pc:sldMk cId="547854299" sldId="540"/>
            <ac:spMk id="23" creationId="{CDD36B81-7C26-3F44-D98C-3FE41E2B9327}"/>
          </ac:spMkLst>
        </pc:spChg>
        <pc:spChg chg="mod">
          <ac:chgData name="Schulte-Ellerbrock, Bodo" userId="73afc3f2-0fa4-4834-9745-f9aab1fd5fa0" providerId="ADAL" clId="{28A36FAC-6BCD-4228-86A1-7F4ABB745D87}" dt="2022-08-12T14:21:30.226" v="189"/>
          <ac:spMkLst>
            <pc:docMk/>
            <pc:sldMk cId="547854299" sldId="540"/>
            <ac:spMk id="59" creationId="{F09B98BD-B2A3-68B5-9E92-25DAC4A8F581}"/>
          </ac:spMkLst>
        </pc:spChg>
        <pc:spChg chg="mod">
          <ac:chgData name="Schulte-Ellerbrock, Bodo" userId="73afc3f2-0fa4-4834-9745-f9aab1fd5fa0" providerId="ADAL" clId="{28A36FAC-6BCD-4228-86A1-7F4ABB745D87}" dt="2022-08-12T14:21:23.612" v="188"/>
          <ac:spMkLst>
            <pc:docMk/>
            <pc:sldMk cId="547854299" sldId="540"/>
            <ac:spMk id="69" creationId="{C3CD4B0D-A0C0-E8CC-A97C-604C762CCC4A}"/>
          </ac:spMkLst>
        </pc:spChg>
        <pc:spChg chg="mod">
          <ac:chgData name="Schulte-Ellerbrock, Bodo" userId="73afc3f2-0fa4-4834-9745-f9aab1fd5fa0" providerId="ADAL" clId="{28A36FAC-6BCD-4228-86A1-7F4ABB745D87}" dt="2022-08-12T14:21:14.998" v="187" actId="20577"/>
          <ac:spMkLst>
            <pc:docMk/>
            <pc:sldMk cId="547854299" sldId="540"/>
            <ac:spMk id="79" creationId="{8055DE11-F7AE-095F-3DDC-A0C4D8EECA0C}"/>
          </ac:spMkLst>
        </pc:spChg>
        <pc:spChg chg="mod">
          <ac:chgData name="Schulte-Ellerbrock, Bodo" userId="73afc3f2-0fa4-4834-9745-f9aab1fd5fa0" providerId="ADAL" clId="{28A36FAC-6BCD-4228-86A1-7F4ABB745D87}" dt="2022-08-12T14:21:43.785" v="197" actId="1076"/>
          <ac:spMkLst>
            <pc:docMk/>
            <pc:sldMk cId="547854299" sldId="540"/>
            <ac:spMk id="86" creationId="{5D69DD9F-0D34-EDD8-7614-41C43A71681D}"/>
          </ac:spMkLst>
        </pc:spChg>
      </pc:sldChg>
      <pc:sldChg chg="modSp mod">
        <pc:chgData name="Schulte-Ellerbrock, Bodo" userId="73afc3f2-0fa4-4834-9745-f9aab1fd5fa0" providerId="ADAL" clId="{28A36FAC-6BCD-4228-86A1-7F4ABB745D87}" dt="2022-08-12T14:22:18.557" v="201" actId="27636"/>
        <pc:sldMkLst>
          <pc:docMk/>
          <pc:sldMk cId="349920932" sldId="541"/>
        </pc:sldMkLst>
        <pc:spChg chg="mod">
          <ac:chgData name="Schulte-Ellerbrock, Bodo" userId="73afc3f2-0fa4-4834-9745-f9aab1fd5fa0" providerId="ADAL" clId="{28A36FAC-6BCD-4228-86A1-7F4ABB745D87}" dt="2022-08-12T14:22:18.557" v="201" actId="27636"/>
          <ac:spMkLst>
            <pc:docMk/>
            <pc:sldMk cId="349920932" sldId="541"/>
            <ac:spMk id="8" creationId="{1DF74DE2-E71D-4DCE-A1C4-1C21BB7E7138}"/>
          </ac:spMkLst>
        </pc:spChg>
      </pc:sldChg>
      <pc:sldChg chg="modSp mod">
        <pc:chgData name="Schulte-Ellerbrock, Bodo" userId="73afc3f2-0fa4-4834-9745-f9aab1fd5fa0" providerId="ADAL" clId="{28A36FAC-6BCD-4228-86A1-7F4ABB745D87}" dt="2022-08-12T14:22:54.803" v="205" actId="12"/>
        <pc:sldMkLst>
          <pc:docMk/>
          <pc:sldMk cId="4234008770" sldId="542"/>
        </pc:sldMkLst>
        <pc:spChg chg="mod">
          <ac:chgData name="Schulte-Ellerbrock, Bodo" userId="73afc3f2-0fa4-4834-9745-f9aab1fd5fa0" providerId="ADAL" clId="{28A36FAC-6BCD-4228-86A1-7F4ABB745D87}" dt="2022-08-12T14:22:54.803" v="205" actId="12"/>
          <ac:spMkLst>
            <pc:docMk/>
            <pc:sldMk cId="4234008770" sldId="542"/>
            <ac:spMk id="8" creationId="{AFAB5E4D-7008-AE62-BE58-80FE76052995}"/>
          </ac:spMkLst>
        </pc:spChg>
      </pc:sldChg>
      <pc:sldChg chg="modSp mod">
        <pc:chgData name="Schulte-Ellerbrock, Bodo" userId="73afc3f2-0fa4-4834-9745-f9aab1fd5fa0" providerId="ADAL" clId="{28A36FAC-6BCD-4228-86A1-7F4ABB745D87}" dt="2022-08-12T14:22:27.888" v="202"/>
        <pc:sldMkLst>
          <pc:docMk/>
          <pc:sldMk cId="4280900619" sldId="543"/>
        </pc:sldMkLst>
        <pc:spChg chg="mod">
          <ac:chgData name="Schulte-Ellerbrock, Bodo" userId="73afc3f2-0fa4-4834-9745-f9aab1fd5fa0" providerId="ADAL" clId="{28A36FAC-6BCD-4228-86A1-7F4ABB745D87}" dt="2022-08-12T14:22:27.888" v="202"/>
          <ac:spMkLst>
            <pc:docMk/>
            <pc:sldMk cId="4280900619" sldId="543"/>
            <ac:spMk id="9" creationId="{8E7F0E5E-47AD-5434-93BC-D820CE7BD87B}"/>
          </ac:spMkLst>
        </pc:spChg>
      </pc:sldChg>
      <pc:sldChg chg="add">
        <pc:chgData name="Schulte-Ellerbrock, Bodo" userId="73afc3f2-0fa4-4834-9745-f9aab1fd5fa0" providerId="ADAL" clId="{28A36FAC-6BCD-4228-86A1-7F4ABB745D87}" dt="2022-08-12T14:19:32.908" v="148"/>
        <pc:sldMkLst>
          <pc:docMk/>
          <pc:sldMk cId="3722285492" sldId="54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DE76BC-D7F5-46F7-A0DF-C4492C27905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CE53AA7-0DEA-4F62-B616-DB7AE85AF3DD}">
      <dgm:prSet phldrT="[Text]" custT="1"/>
      <dgm:spPr>
        <a:xfrm>
          <a:off x="2572322" y="62089"/>
          <a:ext cx="1006414" cy="10064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de-DE" sz="3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gm:t>
    </dgm:pt>
    <dgm:pt modelId="{D8925D29-00E7-4440-B8FF-02CEF3800814}" type="parTrans" cxnId="{51BEC66C-DCA0-4544-BE7F-70954F91D663}">
      <dgm:prSet/>
      <dgm:spPr/>
      <dgm:t>
        <a:bodyPr/>
        <a:lstStyle/>
        <a:p>
          <a:endParaRPr lang="de-DE"/>
        </a:p>
      </dgm:t>
    </dgm:pt>
    <dgm:pt modelId="{8E70696B-A771-4F57-8199-B32DFA62902D}" type="sibTrans" cxnId="{51BEC66C-DCA0-4544-BE7F-70954F91D663}">
      <dgm:prSet/>
      <dgm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548335"/>
            <a:gd name="adj4" fmla="val 20586056"/>
            <a:gd name="adj5" fmla="val 8056"/>
          </a:avLst>
        </a:prstGeom>
        <a:solidFill>
          <a:srgbClr val="00A0D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/>
        </a:p>
      </dgm:t>
    </dgm:pt>
    <dgm:pt modelId="{69B0F935-B786-4D50-8482-3DE555BA286E}">
      <dgm:prSet phldrT="[Text]" custT="1"/>
      <dgm:spPr>
        <a:xfrm>
          <a:off x="2572322" y="1771042"/>
          <a:ext cx="1006414" cy="10064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de-DE" sz="1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gm:t>
    </dgm:pt>
    <dgm:pt modelId="{646E0349-25E0-43F6-8ED7-AB6694D965A8}" type="parTrans" cxnId="{9EA21C44-2A0C-494B-A683-39BDE6EDBC58}">
      <dgm:prSet/>
      <dgm:spPr/>
      <dgm:t>
        <a:bodyPr/>
        <a:lstStyle/>
        <a:p>
          <a:endParaRPr lang="de-DE"/>
        </a:p>
      </dgm:t>
    </dgm:pt>
    <dgm:pt modelId="{2D17B11C-A611-4CA2-93FF-F14266143A29}" type="sibTrans" cxnId="{9EA21C44-2A0C-494B-A683-39BDE6EDBC58}">
      <dgm:prSet/>
      <dgm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5948335"/>
            <a:gd name="adj4" fmla="val 43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/>
        </a:p>
      </dgm:t>
    </dgm:pt>
    <dgm:pt modelId="{D4918E72-686D-4FF4-AEAD-E6E38285305A}">
      <dgm:prSet phldrT="[Text]" custT="1"/>
      <dgm:spPr>
        <a:xfrm>
          <a:off x="863369" y="1771042"/>
          <a:ext cx="1006414" cy="10064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de-DE" sz="3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gm:t>
    </dgm:pt>
    <dgm:pt modelId="{AB471664-521C-488A-98BA-0F9B4D22A6E0}" type="parTrans" cxnId="{5FFCBEAC-EA83-4230-9FF8-E63C0FD42FBD}">
      <dgm:prSet/>
      <dgm:spPr/>
      <dgm:t>
        <a:bodyPr/>
        <a:lstStyle/>
        <a:p>
          <a:endParaRPr lang="de-DE"/>
        </a:p>
      </dgm:t>
    </dgm:pt>
    <dgm:pt modelId="{68896544-6F62-4BA1-8CE6-03E780D2F8D4}" type="sibTrans" cxnId="{5FFCBEAC-EA83-4230-9FF8-E63C0FD42FBD}">
      <dgm:prSet/>
      <dgm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11348335"/>
            <a:gd name="adj4" fmla="val 97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/>
        </a:p>
      </dgm:t>
    </dgm:pt>
    <dgm:pt modelId="{EC99D052-0444-45AC-8082-CD997CB2B16D}">
      <dgm:prSet phldrT="[Text]" custT="1"/>
      <dgm:spPr>
        <a:xfrm>
          <a:off x="863369" y="62089"/>
          <a:ext cx="1006414" cy="10064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de-DE" sz="3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gm:t>
    </dgm:pt>
    <dgm:pt modelId="{0100202E-9AC7-441D-8369-45EF55FFAABA}" type="sibTrans" cxnId="{4C31CB4B-9438-437A-8A38-0F1CBBA62ECD}">
      <dgm:prSet/>
      <dgm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16748335"/>
            <a:gd name="adj4" fmla="val 151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/>
        </a:p>
      </dgm:t>
    </dgm:pt>
    <dgm:pt modelId="{61DD4ECC-C77D-434C-8372-AF84D523C70D}" type="parTrans" cxnId="{4C31CB4B-9438-437A-8A38-0F1CBBA62ECD}">
      <dgm:prSet/>
      <dgm:spPr/>
      <dgm:t>
        <a:bodyPr/>
        <a:lstStyle/>
        <a:p>
          <a:endParaRPr lang="de-DE"/>
        </a:p>
      </dgm:t>
    </dgm:pt>
    <dgm:pt modelId="{7AB422B1-FF89-4A61-BA43-12A27BAC1DDE}" type="pres">
      <dgm:prSet presAssocID="{6EDE76BC-D7F5-46F7-A0DF-C4492C27905A}" presName="cycle" presStyleCnt="0">
        <dgm:presLayoutVars>
          <dgm:dir/>
          <dgm:resizeHandles val="exact"/>
        </dgm:presLayoutVars>
      </dgm:prSet>
      <dgm:spPr/>
    </dgm:pt>
    <dgm:pt modelId="{EFDE964C-E835-4A85-A298-8054452D974A}" type="pres">
      <dgm:prSet presAssocID="{4CE53AA7-0DEA-4F62-B616-DB7AE85AF3DD}" presName="dummy" presStyleCnt="0"/>
      <dgm:spPr/>
    </dgm:pt>
    <dgm:pt modelId="{6CC28B24-624E-4961-9E53-604D16DA600D}" type="pres">
      <dgm:prSet presAssocID="{4CE53AA7-0DEA-4F62-B616-DB7AE85AF3DD}" presName="node" presStyleLbl="revTx" presStyleIdx="0" presStyleCnt="4">
        <dgm:presLayoutVars>
          <dgm:bulletEnabled val="1"/>
        </dgm:presLayoutVars>
      </dgm:prSet>
      <dgm:spPr/>
    </dgm:pt>
    <dgm:pt modelId="{E6977400-9BFD-4E3F-8B98-A455901DFDF1}" type="pres">
      <dgm:prSet presAssocID="{8E70696B-A771-4F57-8199-B32DFA62902D}" presName="sibTrans" presStyleLbl="node1" presStyleIdx="0" presStyleCnt="4"/>
      <dgm:spPr/>
    </dgm:pt>
    <dgm:pt modelId="{D9C27A48-6105-4A56-9F3A-1D9E6B072145}" type="pres">
      <dgm:prSet presAssocID="{69B0F935-B786-4D50-8482-3DE555BA286E}" presName="dummy" presStyleCnt="0"/>
      <dgm:spPr/>
    </dgm:pt>
    <dgm:pt modelId="{F104FFFD-840E-4A67-92D7-A1CA3229422B}" type="pres">
      <dgm:prSet presAssocID="{69B0F935-B786-4D50-8482-3DE555BA286E}" presName="node" presStyleLbl="revTx" presStyleIdx="1" presStyleCnt="4">
        <dgm:presLayoutVars>
          <dgm:bulletEnabled val="1"/>
        </dgm:presLayoutVars>
      </dgm:prSet>
      <dgm:spPr/>
    </dgm:pt>
    <dgm:pt modelId="{D67F27B2-6FEB-4E15-B0FB-7D4D489CFAD1}" type="pres">
      <dgm:prSet presAssocID="{2D17B11C-A611-4CA2-93FF-F14266143A29}" presName="sibTrans" presStyleLbl="node1" presStyleIdx="1" presStyleCnt="4"/>
      <dgm:spPr/>
    </dgm:pt>
    <dgm:pt modelId="{9EAE4266-8788-4156-8A1F-19B1D6204505}" type="pres">
      <dgm:prSet presAssocID="{D4918E72-686D-4FF4-AEAD-E6E38285305A}" presName="dummy" presStyleCnt="0"/>
      <dgm:spPr/>
    </dgm:pt>
    <dgm:pt modelId="{E58D761F-5D6A-4E23-9263-1B9A0DC6B7D8}" type="pres">
      <dgm:prSet presAssocID="{D4918E72-686D-4FF4-AEAD-E6E38285305A}" presName="node" presStyleLbl="revTx" presStyleIdx="2" presStyleCnt="4">
        <dgm:presLayoutVars>
          <dgm:bulletEnabled val="1"/>
        </dgm:presLayoutVars>
      </dgm:prSet>
      <dgm:spPr/>
    </dgm:pt>
    <dgm:pt modelId="{D66FAC1E-6425-4F2A-A45E-0AF4DE94482A}" type="pres">
      <dgm:prSet presAssocID="{68896544-6F62-4BA1-8CE6-03E780D2F8D4}" presName="sibTrans" presStyleLbl="node1" presStyleIdx="2" presStyleCnt="4"/>
      <dgm:spPr/>
    </dgm:pt>
    <dgm:pt modelId="{91677F1D-0729-406A-AC48-1136D8729D3C}" type="pres">
      <dgm:prSet presAssocID="{EC99D052-0444-45AC-8082-CD997CB2B16D}" presName="dummy" presStyleCnt="0"/>
      <dgm:spPr/>
    </dgm:pt>
    <dgm:pt modelId="{A1E8938E-1CFA-4BF7-B9D3-DA7693AEABCE}" type="pres">
      <dgm:prSet presAssocID="{EC99D052-0444-45AC-8082-CD997CB2B16D}" presName="node" presStyleLbl="revTx" presStyleIdx="3" presStyleCnt="4">
        <dgm:presLayoutVars>
          <dgm:bulletEnabled val="1"/>
        </dgm:presLayoutVars>
      </dgm:prSet>
      <dgm:spPr/>
    </dgm:pt>
    <dgm:pt modelId="{21AE35F7-0274-40A7-A2B2-0721DD79C765}" type="pres">
      <dgm:prSet presAssocID="{0100202E-9AC7-441D-8369-45EF55FFAABA}" presName="sibTrans" presStyleLbl="node1" presStyleIdx="3" presStyleCnt="4"/>
      <dgm:spPr/>
    </dgm:pt>
  </dgm:ptLst>
  <dgm:cxnLst>
    <dgm:cxn modelId="{ECC06806-6038-4494-8230-5D15FB58F0B0}" type="presOf" srcId="{68896544-6F62-4BA1-8CE6-03E780D2F8D4}" destId="{D66FAC1E-6425-4F2A-A45E-0AF4DE94482A}" srcOrd="0" destOrd="0" presId="urn:microsoft.com/office/officeart/2005/8/layout/cycle1"/>
    <dgm:cxn modelId="{AEE7BF0B-3A53-4ECF-BA96-862B2DC64DC1}" type="presOf" srcId="{6EDE76BC-D7F5-46F7-A0DF-C4492C27905A}" destId="{7AB422B1-FF89-4A61-BA43-12A27BAC1DDE}" srcOrd="0" destOrd="0" presId="urn:microsoft.com/office/officeart/2005/8/layout/cycle1"/>
    <dgm:cxn modelId="{9EA21C44-2A0C-494B-A683-39BDE6EDBC58}" srcId="{6EDE76BC-D7F5-46F7-A0DF-C4492C27905A}" destId="{69B0F935-B786-4D50-8482-3DE555BA286E}" srcOrd="1" destOrd="0" parTransId="{646E0349-25E0-43F6-8ED7-AB6694D965A8}" sibTransId="{2D17B11C-A611-4CA2-93FF-F14266143A29}"/>
    <dgm:cxn modelId="{4C31CB4B-9438-437A-8A38-0F1CBBA62ECD}" srcId="{6EDE76BC-D7F5-46F7-A0DF-C4492C27905A}" destId="{EC99D052-0444-45AC-8082-CD997CB2B16D}" srcOrd="3" destOrd="0" parTransId="{61DD4ECC-C77D-434C-8372-AF84D523C70D}" sibTransId="{0100202E-9AC7-441D-8369-45EF55FFAABA}"/>
    <dgm:cxn modelId="{51BEC66C-DCA0-4544-BE7F-70954F91D663}" srcId="{6EDE76BC-D7F5-46F7-A0DF-C4492C27905A}" destId="{4CE53AA7-0DEA-4F62-B616-DB7AE85AF3DD}" srcOrd="0" destOrd="0" parTransId="{D8925D29-00E7-4440-B8FF-02CEF3800814}" sibTransId="{8E70696B-A771-4F57-8199-B32DFA62902D}"/>
    <dgm:cxn modelId="{EA6437A3-FE23-435E-AE89-57B059E1358B}" type="presOf" srcId="{4CE53AA7-0DEA-4F62-B616-DB7AE85AF3DD}" destId="{6CC28B24-624E-4961-9E53-604D16DA600D}" srcOrd="0" destOrd="0" presId="urn:microsoft.com/office/officeart/2005/8/layout/cycle1"/>
    <dgm:cxn modelId="{8405C4A5-8EDE-44D0-A651-B2BDAAE667FA}" type="presOf" srcId="{EC99D052-0444-45AC-8082-CD997CB2B16D}" destId="{A1E8938E-1CFA-4BF7-B9D3-DA7693AEABCE}" srcOrd="0" destOrd="0" presId="urn:microsoft.com/office/officeart/2005/8/layout/cycle1"/>
    <dgm:cxn modelId="{5FFCBEAC-EA83-4230-9FF8-E63C0FD42FBD}" srcId="{6EDE76BC-D7F5-46F7-A0DF-C4492C27905A}" destId="{D4918E72-686D-4FF4-AEAD-E6E38285305A}" srcOrd="2" destOrd="0" parTransId="{AB471664-521C-488A-98BA-0F9B4D22A6E0}" sibTransId="{68896544-6F62-4BA1-8CE6-03E780D2F8D4}"/>
    <dgm:cxn modelId="{E9461DB0-581A-437E-9F16-570015CD019C}" type="presOf" srcId="{69B0F935-B786-4D50-8482-3DE555BA286E}" destId="{F104FFFD-840E-4A67-92D7-A1CA3229422B}" srcOrd="0" destOrd="0" presId="urn:microsoft.com/office/officeart/2005/8/layout/cycle1"/>
    <dgm:cxn modelId="{1E6090C2-0D32-4F4E-8BD9-275BEFC8D8E0}" type="presOf" srcId="{0100202E-9AC7-441D-8369-45EF55FFAABA}" destId="{21AE35F7-0274-40A7-A2B2-0721DD79C765}" srcOrd="0" destOrd="0" presId="urn:microsoft.com/office/officeart/2005/8/layout/cycle1"/>
    <dgm:cxn modelId="{6E46EAC7-A31B-4CC7-84A9-6403262BD959}" type="presOf" srcId="{2D17B11C-A611-4CA2-93FF-F14266143A29}" destId="{D67F27B2-6FEB-4E15-B0FB-7D4D489CFAD1}" srcOrd="0" destOrd="0" presId="urn:microsoft.com/office/officeart/2005/8/layout/cycle1"/>
    <dgm:cxn modelId="{1DBF3BE1-4EC5-4FDC-A648-9075FD819FE4}" type="presOf" srcId="{D4918E72-686D-4FF4-AEAD-E6E38285305A}" destId="{E58D761F-5D6A-4E23-9263-1B9A0DC6B7D8}" srcOrd="0" destOrd="0" presId="urn:microsoft.com/office/officeart/2005/8/layout/cycle1"/>
    <dgm:cxn modelId="{181B16F3-F336-44E1-A676-2D42FAEF3A05}" type="presOf" srcId="{8E70696B-A771-4F57-8199-B32DFA62902D}" destId="{E6977400-9BFD-4E3F-8B98-A455901DFDF1}" srcOrd="0" destOrd="0" presId="urn:microsoft.com/office/officeart/2005/8/layout/cycle1"/>
    <dgm:cxn modelId="{E52A6020-6E78-4333-AC9E-B5024E3F1E5E}" type="presParOf" srcId="{7AB422B1-FF89-4A61-BA43-12A27BAC1DDE}" destId="{EFDE964C-E835-4A85-A298-8054452D974A}" srcOrd="0" destOrd="0" presId="urn:microsoft.com/office/officeart/2005/8/layout/cycle1"/>
    <dgm:cxn modelId="{62830C17-C9B5-453C-B63A-1D3A304706B3}" type="presParOf" srcId="{7AB422B1-FF89-4A61-BA43-12A27BAC1DDE}" destId="{6CC28B24-624E-4961-9E53-604D16DA600D}" srcOrd="1" destOrd="0" presId="urn:microsoft.com/office/officeart/2005/8/layout/cycle1"/>
    <dgm:cxn modelId="{A880F21C-278C-4BAC-986A-C4C65CFDB00E}" type="presParOf" srcId="{7AB422B1-FF89-4A61-BA43-12A27BAC1DDE}" destId="{E6977400-9BFD-4E3F-8B98-A455901DFDF1}" srcOrd="2" destOrd="0" presId="urn:microsoft.com/office/officeart/2005/8/layout/cycle1"/>
    <dgm:cxn modelId="{1019A02C-930D-40D1-A84D-2FBC4720F26E}" type="presParOf" srcId="{7AB422B1-FF89-4A61-BA43-12A27BAC1DDE}" destId="{D9C27A48-6105-4A56-9F3A-1D9E6B072145}" srcOrd="3" destOrd="0" presId="urn:microsoft.com/office/officeart/2005/8/layout/cycle1"/>
    <dgm:cxn modelId="{1857858C-275B-4FD7-A198-72D1631F009F}" type="presParOf" srcId="{7AB422B1-FF89-4A61-BA43-12A27BAC1DDE}" destId="{F104FFFD-840E-4A67-92D7-A1CA3229422B}" srcOrd="4" destOrd="0" presId="urn:microsoft.com/office/officeart/2005/8/layout/cycle1"/>
    <dgm:cxn modelId="{E2E64B3D-67F0-4198-8E93-032441EFB3AD}" type="presParOf" srcId="{7AB422B1-FF89-4A61-BA43-12A27BAC1DDE}" destId="{D67F27B2-6FEB-4E15-B0FB-7D4D489CFAD1}" srcOrd="5" destOrd="0" presId="urn:microsoft.com/office/officeart/2005/8/layout/cycle1"/>
    <dgm:cxn modelId="{0FED46A7-0D5C-4A4D-8854-BC8FD98A2AC7}" type="presParOf" srcId="{7AB422B1-FF89-4A61-BA43-12A27BAC1DDE}" destId="{9EAE4266-8788-4156-8A1F-19B1D6204505}" srcOrd="6" destOrd="0" presId="urn:microsoft.com/office/officeart/2005/8/layout/cycle1"/>
    <dgm:cxn modelId="{F54DAA4B-4E1D-4443-A40C-1FBE6F418895}" type="presParOf" srcId="{7AB422B1-FF89-4A61-BA43-12A27BAC1DDE}" destId="{E58D761F-5D6A-4E23-9263-1B9A0DC6B7D8}" srcOrd="7" destOrd="0" presId="urn:microsoft.com/office/officeart/2005/8/layout/cycle1"/>
    <dgm:cxn modelId="{B3A37937-9A57-46BE-8293-5293F6AABCFD}" type="presParOf" srcId="{7AB422B1-FF89-4A61-BA43-12A27BAC1DDE}" destId="{D66FAC1E-6425-4F2A-A45E-0AF4DE94482A}" srcOrd="8" destOrd="0" presId="urn:microsoft.com/office/officeart/2005/8/layout/cycle1"/>
    <dgm:cxn modelId="{F5B5473F-D255-499B-931B-834C69460AB6}" type="presParOf" srcId="{7AB422B1-FF89-4A61-BA43-12A27BAC1DDE}" destId="{91677F1D-0729-406A-AC48-1136D8729D3C}" srcOrd="9" destOrd="0" presId="urn:microsoft.com/office/officeart/2005/8/layout/cycle1"/>
    <dgm:cxn modelId="{6DD89FFB-EACA-4919-9C7F-74EC6336368E}" type="presParOf" srcId="{7AB422B1-FF89-4A61-BA43-12A27BAC1DDE}" destId="{A1E8938E-1CFA-4BF7-B9D3-DA7693AEABCE}" srcOrd="10" destOrd="0" presId="urn:microsoft.com/office/officeart/2005/8/layout/cycle1"/>
    <dgm:cxn modelId="{7122251D-B8C1-4C9C-B2EF-AFAB80BF31A8}" type="presParOf" srcId="{7AB422B1-FF89-4A61-BA43-12A27BAC1DDE}" destId="{21AE35F7-0274-40A7-A2B2-0721DD79C76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DE76BC-D7F5-46F7-A0DF-C4492C27905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CE53AA7-0DEA-4F62-B616-DB7AE85AF3DD}">
      <dgm:prSet phldrT="[Text]" custT="1"/>
      <dgm:spPr>
        <a:xfrm>
          <a:off x="2572322" y="62089"/>
          <a:ext cx="1006414" cy="10064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de-DE" sz="3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gm:t>
    </dgm:pt>
    <dgm:pt modelId="{D8925D29-00E7-4440-B8FF-02CEF3800814}" type="parTrans" cxnId="{51BEC66C-DCA0-4544-BE7F-70954F91D663}">
      <dgm:prSet/>
      <dgm:spPr/>
      <dgm:t>
        <a:bodyPr/>
        <a:lstStyle/>
        <a:p>
          <a:endParaRPr lang="de-DE"/>
        </a:p>
      </dgm:t>
    </dgm:pt>
    <dgm:pt modelId="{8E70696B-A771-4F57-8199-B32DFA62902D}" type="sibTrans" cxnId="{51BEC66C-DCA0-4544-BE7F-70954F91D663}">
      <dgm:prSet/>
      <dgm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548335"/>
            <a:gd name="adj4" fmla="val 20586056"/>
            <a:gd name="adj5" fmla="val 8056"/>
          </a:avLst>
        </a:prstGeom>
        <a:solidFill>
          <a:srgbClr val="00A0D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/>
        </a:p>
      </dgm:t>
    </dgm:pt>
    <dgm:pt modelId="{69B0F935-B786-4D50-8482-3DE555BA286E}">
      <dgm:prSet phldrT="[Text]" custT="1"/>
      <dgm:spPr>
        <a:xfrm>
          <a:off x="2572322" y="1771042"/>
          <a:ext cx="1006414" cy="10064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de-DE" sz="1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gm:t>
    </dgm:pt>
    <dgm:pt modelId="{646E0349-25E0-43F6-8ED7-AB6694D965A8}" type="parTrans" cxnId="{9EA21C44-2A0C-494B-A683-39BDE6EDBC58}">
      <dgm:prSet/>
      <dgm:spPr/>
      <dgm:t>
        <a:bodyPr/>
        <a:lstStyle/>
        <a:p>
          <a:endParaRPr lang="de-DE"/>
        </a:p>
      </dgm:t>
    </dgm:pt>
    <dgm:pt modelId="{2D17B11C-A611-4CA2-93FF-F14266143A29}" type="sibTrans" cxnId="{9EA21C44-2A0C-494B-A683-39BDE6EDBC58}">
      <dgm:prSet/>
      <dgm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5948335"/>
            <a:gd name="adj4" fmla="val 43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/>
        </a:p>
      </dgm:t>
    </dgm:pt>
    <dgm:pt modelId="{D4918E72-686D-4FF4-AEAD-E6E38285305A}">
      <dgm:prSet phldrT="[Text]" custT="1"/>
      <dgm:spPr>
        <a:xfrm>
          <a:off x="863369" y="1771042"/>
          <a:ext cx="1006414" cy="10064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de-DE" sz="3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gm:t>
    </dgm:pt>
    <dgm:pt modelId="{AB471664-521C-488A-98BA-0F9B4D22A6E0}" type="parTrans" cxnId="{5FFCBEAC-EA83-4230-9FF8-E63C0FD42FBD}">
      <dgm:prSet/>
      <dgm:spPr/>
      <dgm:t>
        <a:bodyPr/>
        <a:lstStyle/>
        <a:p>
          <a:endParaRPr lang="de-DE"/>
        </a:p>
      </dgm:t>
    </dgm:pt>
    <dgm:pt modelId="{68896544-6F62-4BA1-8CE6-03E780D2F8D4}" type="sibTrans" cxnId="{5FFCBEAC-EA83-4230-9FF8-E63C0FD42FBD}">
      <dgm:prSet/>
      <dgm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11348335"/>
            <a:gd name="adj4" fmla="val 97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/>
        </a:p>
      </dgm:t>
    </dgm:pt>
    <dgm:pt modelId="{EC99D052-0444-45AC-8082-CD997CB2B16D}">
      <dgm:prSet phldrT="[Text]" custT="1"/>
      <dgm:spPr>
        <a:xfrm>
          <a:off x="863369" y="62089"/>
          <a:ext cx="1006414" cy="10064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de-DE" sz="3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gm:t>
    </dgm:pt>
    <dgm:pt modelId="{0100202E-9AC7-441D-8369-45EF55FFAABA}" type="sibTrans" cxnId="{4C31CB4B-9438-437A-8A38-0F1CBBA62ECD}">
      <dgm:prSet/>
      <dgm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16748335"/>
            <a:gd name="adj4" fmla="val 151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/>
        </a:p>
      </dgm:t>
    </dgm:pt>
    <dgm:pt modelId="{61DD4ECC-C77D-434C-8372-AF84D523C70D}" type="parTrans" cxnId="{4C31CB4B-9438-437A-8A38-0F1CBBA62ECD}">
      <dgm:prSet/>
      <dgm:spPr/>
      <dgm:t>
        <a:bodyPr/>
        <a:lstStyle/>
        <a:p>
          <a:endParaRPr lang="de-DE"/>
        </a:p>
      </dgm:t>
    </dgm:pt>
    <dgm:pt modelId="{7AB422B1-FF89-4A61-BA43-12A27BAC1DDE}" type="pres">
      <dgm:prSet presAssocID="{6EDE76BC-D7F5-46F7-A0DF-C4492C27905A}" presName="cycle" presStyleCnt="0">
        <dgm:presLayoutVars>
          <dgm:dir/>
          <dgm:resizeHandles val="exact"/>
        </dgm:presLayoutVars>
      </dgm:prSet>
      <dgm:spPr/>
    </dgm:pt>
    <dgm:pt modelId="{EFDE964C-E835-4A85-A298-8054452D974A}" type="pres">
      <dgm:prSet presAssocID="{4CE53AA7-0DEA-4F62-B616-DB7AE85AF3DD}" presName="dummy" presStyleCnt="0"/>
      <dgm:spPr/>
    </dgm:pt>
    <dgm:pt modelId="{6CC28B24-624E-4961-9E53-604D16DA600D}" type="pres">
      <dgm:prSet presAssocID="{4CE53AA7-0DEA-4F62-B616-DB7AE85AF3DD}" presName="node" presStyleLbl="revTx" presStyleIdx="0" presStyleCnt="4">
        <dgm:presLayoutVars>
          <dgm:bulletEnabled val="1"/>
        </dgm:presLayoutVars>
      </dgm:prSet>
      <dgm:spPr/>
    </dgm:pt>
    <dgm:pt modelId="{E6977400-9BFD-4E3F-8B98-A455901DFDF1}" type="pres">
      <dgm:prSet presAssocID="{8E70696B-A771-4F57-8199-B32DFA62902D}" presName="sibTrans" presStyleLbl="node1" presStyleIdx="0" presStyleCnt="4"/>
      <dgm:spPr/>
    </dgm:pt>
    <dgm:pt modelId="{D9C27A48-6105-4A56-9F3A-1D9E6B072145}" type="pres">
      <dgm:prSet presAssocID="{69B0F935-B786-4D50-8482-3DE555BA286E}" presName="dummy" presStyleCnt="0"/>
      <dgm:spPr/>
    </dgm:pt>
    <dgm:pt modelId="{F104FFFD-840E-4A67-92D7-A1CA3229422B}" type="pres">
      <dgm:prSet presAssocID="{69B0F935-B786-4D50-8482-3DE555BA286E}" presName="node" presStyleLbl="revTx" presStyleIdx="1" presStyleCnt="4">
        <dgm:presLayoutVars>
          <dgm:bulletEnabled val="1"/>
        </dgm:presLayoutVars>
      </dgm:prSet>
      <dgm:spPr/>
    </dgm:pt>
    <dgm:pt modelId="{D67F27B2-6FEB-4E15-B0FB-7D4D489CFAD1}" type="pres">
      <dgm:prSet presAssocID="{2D17B11C-A611-4CA2-93FF-F14266143A29}" presName="sibTrans" presStyleLbl="node1" presStyleIdx="1" presStyleCnt="4"/>
      <dgm:spPr/>
    </dgm:pt>
    <dgm:pt modelId="{9EAE4266-8788-4156-8A1F-19B1D6204505}" type="pres">
      <dgm:prSet presAssocID="{D4918E72-686D-4FF4-AEAD-E6E38285305A}" presName="dummy" presStyleCnt="0"/>
      <dgm:spPr/>
    </dgm:pt>
    <dgm:pt modelId="{E58D761F-5D6A-4E23-9263-1B9A0DC6B7D8}" type="pres">
      <dgm:prSet presAssocID="{D4918E72-686D-4FF4-AEAD-E6E38285305A}" presName="node" presStyleLbl="revTx" presStyleIdx="2" presStyleCnt="4">
        <dgm:presLayoutVars>
          <dgm:bulletEnabled val="1"/>
        </dgm:presLayoutVars>
      </dgm:prSet>
      <dgm:spPr/>
    </dgm:pt>
    <dgm:pt modelId="{D66FAC1E-6425-4F2A-A45E-0AF4DE94482A}" type="pres">
      <dgm:prSet presAssocID="{68896544-6F62-4BA1-8CE6-03E780D2F8D4}" presName="sibTrans" presStyleLbl="node1" presStyleIdx="2" presStyleCnt="4"/>
      <dgm:spPr/>
    </dgm:pt>
    <dgm:pt modelId="{91677F1D-0729-406A-AC48-1136D8729D3C}" type="pres">
      <dgm:prSet presAssocID="{EC99D052-0444-45AC-8082-CD997CB2B16D}" presName="dummy" presStyleCnt="0"/>
      <dgm:spPr/>
    </dgm:pt>
    <dgm:pt modelId="{A1E8938E-1CFA-4BF7-B9D3-DA7693AEABCE}" type="pres">
      <dgm:prSet presAssocID="{EC99D052-0444-45AC-8082-CD997CB2B16D}" presName="node" presStyleLbl="revTx" presStyleIdx="3" presStyleCnt="4">
        <dgm:presLayoutVars>
          <dgm:bulletEnabled val="1"/>
        </dgm:presLayoutVars>
      </dgm:prSet>
      <dgm:spPr/>
    </dgm:pt>
    <dgm:pt modelId="{21AE35F7-0274-40A7-A2B2-0721DD79C765}" type="pres">
      <dgm:prSet presAssocID="{0100202E-9AC7-441D-8369-45EF55FFAABA}" presName="sibTrans" presStyleLbl="node1" presStyleIdx="3" presStyleCnt="4"/>
      <dgm:spPr/>
    </dgm:pt>
  </dgm:ptLst>
  <dgm:cxnLst>
    <dgm:cxn modelId="{ECC06806-6038-4494-8230-5D15FB58F0B0}" type="presOf" srcId="{68896544-6F62-4BA1-8CE6-03E780D2F8D4}" destId="{D66FAC1E-6425-4F2A-A45E-0AF4DE94482A}" srcOrd="0" destOrd="0" presId="urn:microsoft.com/office/officeart/2005/8/layout/cycle1"/>
    <dgm:cxn modelId="{AEE7BF0B-3A53-4ECF-BA96-862B2DC64DC1}" type="presOf" srcId="{6EDE76BC-D7F5-46F7-A0DF-C4492C27905A}" destId="{7AB422B1-FF89-4A61-BA43-12A27BAC1DDE}" srcOrd="0" destOrd="0" presId="urn:microsoft.com/office/officeart/2005/8/layout/cycle1"/>
    <dgm:cxn modelId="{9EA21C44-2A0C-494B-A683-39BDE6EDBC58}" srcId="{6EDE76BC-D7F5-46F7-A0DF-C4492C27905A}" destId="{69B0F935-B786-4D50-8482-3DE555BA286E}" srcOrd="1" destOrd="0" parTransId="{646E0349-25E0-43F6-8ED7-AB6694D965A8}" sibTransId="{2D17B11C-A611-4CA2-93FF-F14266143A29}"/>
    <dgm:cxn modelId="{4C31CB4B-9438-437A-8A38-0F1CBBA62ECD}" srcId="{6EDE76BC-D7F5-46F7-A0DF-C4492C27905A}" destId="{EC99D052-0444-45AC-8082-CD997CB2B16D}" srcOrd="3" destOrd="0" parTransId="{61DD4ECC-C77D-434C-8372-AF84D523C70D}" sibTransId="{0100202E-9AC7-441D-8369-45EF55FFAABA}"/>
    <dgm:cxn modelId="{51BEC66C-DCA0-4544-BE7F-70954F91D663}" srcId="{6EDE76BC-D7F5-46F7-A0DF-C4492C27905A}" destId="{4CE53AA7-0DEA-4F62-B616-DB7AE85AF3DD}" srcOrd="0" destOrd="0" parTransId="{D8925D29-00E7-4440-B8FF-02CEF3800814}" sibTransId="{8E70696B-A771-4F57-8199-B32DFA62902D}"/>
    <dgm:cxn modelId="{EA6437A3-FE23-435E-AE89-57B059E1358B}" type="presOf" srcId="{4CE53AA7-0DEA-4F62-B616-DB7AE85AF3DD}" destId="{6CC28B24-624E-4961-9E53-604D16DA600D}" srcOrd="0" destOrd="0" presId="urn:microsoft.com/office/officeart/2005/8/layout/cycle1"/>
    <dgm:cxn modelId="{8405C4A5-8EDE-44D0-A651-B2BDAAE667FA}" type="presOf" srcId="{EC99D052-0444-45AC-8082-CD997CB2B16D}" destId="{A1E8938E-1CFA-4BF7-B9D3-DA7693AEABCE}" srcOrd="0" destOrd="0" presId="urn:microsoft.com/office/officeart/2005/8/layout/cycle1"/>
    <dgm:cxn modelId="{5FFCBEAC-EA83-4230-9FF8-E63C0FD42FBD}" srcId="{6EDE76BC-D7F5-46F7-A0DF-C4492C27905A}" destId="{D4918E72-686D-4FF4-AEAD-E6E38285305A}" srcOrd="2" destOrd="0" parTransId="{AB471664-521C-488A-98BA-0F9B4D22A6E0}" sibTransId="{68896544-6F62-4BA1-8CE6-03E780D2F8D4}"/>
    <dgm:cxn modelId="{E9461DB0-581A-437E-9F16-570015CD019C}" type="presOf" srcId="{69B0F935-B786-4D50-8482-3DE555BA286E}" destId="{F104FFFD-840E-4A67-92D7-A1CA3229422B}" srcOrd="0" destOrd="0" presId="urn:microsoft.com/office/officeart/2005/8/layout/cycle1"/>
    <dgm:cxn modelId="{1E6090C2-0D32-4F4E-8BD9-275BEFC8D8E0}" type="presOf" srcId="{0100202E-9AC7-441D-8369-45EF55FFAABA}" destId="{21AE35F7-0274-40A7-A2B2-0721DD79C765}" srcOrd="0" destOrd="0" presId="urn:microsoft.com/office/officeart/2005/8/layout/cycle1"/>
    <dgm:cxn modelId="{6E46EAC7-A31B-4CC7-84A9-6403262BD959}" type="presOf" srcId="{2D17B11C-A611-4CA2-93FF-F14266143A29}" destId="{D67F27B2-6FEB-4E15-B0FB-7D4D489CFAD1}" srcOrd="0" destOrd="0" presId="urn:microsoft.com/office/officeart/2005/8/layout/cycle1"/>
    <dgm:cxn modelId="{1DBF3BE1-4EC5-4FDC-A648-9075FD819FE4}" type="presOf" srcId="{D4918E72-686D-4FF4-AEAD-E6E38285305A}" destId="{E58D761F-5D6A-4E23-9263-1B9A0DC6B7D8}" srcOrd="0" destOrd="0" presId="urn:microsoft.com/office/officeart/2005/8/layout/cycle1"/>
    <dgm:cxn modelId="{181B16F3-F336-44E1-A676-2D42FAEF3A05}" type="presOf" srcId="{8E70696B-A771-4F57-8199-B32DFA62902D}" destId="{E6977400-9BFD-4E3F-8B98-A455901DFDF1}" srcOrd="0" destOrd="0" presId="urn:microsoft.com/office/officeart/2005/8/layout/cycle1"/>
    <dgm:cxn modelId="{E52A6020-6E78-4333-AC9E-B5024E3F1E5E}" type="presParOf" srcId="{7AB422B1-FF89-4A61-BA43-12A27BAC1DDE}" destId="{EFDE964C-E835-4A85-A298-8054452D974A}" srcOrd="0" destOrd="0" presId="urn:microsoft.com/office/officeart/2005/8/layout/cycle1"/>
    <dgm:cxn modelId="{62830C17-C9B5-453C-B63A-1D3A304706B3}" type="presParOf" srcId="{7AB422B1-FF89-4A61-BA43-12A27BAC1DDE}" destId="{6CC28B24-624E-4961-9E53-604D16DA600D}" srcOrd="1" destOrd="0" presId="urn:microsoft.com/office/officeart/2005/8/layout/cycle1"/>
    <dgm:cxn modelId="{A880F21C-278C-4BAC-986A-C4C65CFDB00E}" type="presParOf" srcId="{7AB422B1-FF89-4A61-BA43-12A27BAC1DDE}" destId="{E6977400-9BFD-4E3F-8B98-A455901DFDF1}" srcOrd="2" destOrd="0" presId="urn:microsoft.com/office/officeart/2005/8/layout/cycle1"/>
    <dgm:cxn modelId="{1019A02C-930D-40D1-A84D-2FBC4720F26E}" type="presParOf" srcId="{7AB422B1-FF89-4A61-BA43-12A27BAC1DDE}" destId="{D9C27A48-6105-4A56-9F3A-1D9E6B072145}" srcOrd="3" destOrd="0" presId="urn:microsoft.com/office/officeart/2005/8/layout/cycle1"/>
    <dgm:cxn modelId="{1857858C-275B-4FD7-A198-72D1631F009F}" type="presParOf" srcId="{7AB422B1-FF89-4A61-BA43-12A27BAC1DDE}" destId="{F104FFFD-840E-4A67-92D7-A1CA3229422B}" srcOrd="4" destOrd="0" presId="urn:microsoft.com/office/officeart/2005/8/layout/cycle1"/>
    <dgm:cxn modelId="{E2E64B3D-67F0-4198-8E93-032441EFB3AD}" type="presParOf" srcId="{7AB422B1-FF89-4A61-BA43-12A27BAC1DDE}" destId="{D67F27B2-6FEB-4E15-B0FB-7D4D489CFAD1}" srcOrd="5" destOrd="0" presId="urn:microsoft.com/office/officeart/2005/8/layout/cycle1"/>
    <dgm:cxn modelId="{0FED46A7-0D5C-4A4D-8854-BC8FD98A2AC7}" type="presParOf" srcId="{7AB422B1-FF89-4A61-BA43-12A27BAC1DDE}" destId="{9EAE4266-8788-4156-8A1F-19B1D6204505}" srcOrd="6" destOrd="0" presId="urn:microsoft.com/office/officeart/2005/8/layout/cycle1"/>
    <dgm:cxn modelId="{F54DAA4B-4E1D-4443-A40C-1FBE6F418895}" type="presParOf" srcId="{7AB422B1-FF89-4A61-BA43-12A27BAC1DDE}" destId="{E58D761F-5D6A-4E23-9263-1B9A0DC6B7D8}" srcOrd="7" destOrd="0" presId="urn:microsoft.com/office/officeart/2005/8/layout/cycle1"/>
    <dgm:cxn modelId="{B3A37937-9A57-46BE-8293-5293F6AABCFD}" type="presParOf" srcId="{7AB422B1-FF89-4A61-BA43-12A27BAC1DDE}" destId="{D66FAC1E-6425-4F2A-A45E-0AF4DE94482A}" srcOrd="8" destOrd="0" presId="urn:microsoft.com/office/officeart/2005/8/layout/cycle1"/>
    <dgm:cxn modelId="{F5B5473F-D255-499B-931B-834C69460AB6}" type="presParOf" srcId="{7AB422B1-FF89-4A61-BA43-12A27BAC1DDE}" destId="{91677F1D-0729-406A-AC48-1136D8729D3C}" srcOrd="9" destOrd="0" presId="urn:microsoft.com/office/officeart/2005/8/layout/cycle1"/>
    <dgm:cxn modelId="{6DD89FFB-EACA-4919-9C7F-74EC6336368E}" type="presParOf" srcId="{7AB422B1-FF89-4A61-BA43-12A27BAC1DDE}" destId="{A1E8938E-1CFA-4BF7-B9D3-DA7693AEABCE}" srcOrd="10" destOrd="0" presId="urn:microsoft.com/office/officeart/2005/8/layout/cycle1"/>
    <dgm:cxn modelId="{7122251D-B8C1-4C9C-B2EF-AFAB80BF31A8}" type="presParOf" srcId="{7AB422B1-FF89-4A61-BA43-12A27BAC1DDE}" destId="{21AE35F7-0274-40A7-A2B2-0721DD79C76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28B24-624E-4961-9E53-604D16DA600D}">
      <dsp:nvSpPr>
        <dsp:cNvPr id="0" name=""/>
        <dsp:cNvSpPr/>
      </dsp:nvSpPr>
      <dsp:spPr>
        <a:xfrm>
          <a:off x="2572322" y="62089"/>
          <a:ext cx="1006414" cy="100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" kern="12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sp:txBody>
      <dsp:txXfrm>
        <a:off x="2572322" y="62089"/>
        <a:ext cx="1006414" cy="1006414"/>
      </dsp:txXfrm>
    </dsp:sp>
    <dsp:sp modelId="{E6977400-9BFD-4E3F-8B98-A455901DFDF1}">
      <dsp:nvSpPr>
        <dsp:cNvPr id="0" name=""/>
        <dsp:cNvSpPr/>
      </dsp:nvSpPr>
      <dsp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548335"/>
            <a:gd name="adj4" fmla="val 20586056"/>
            <a:gd name="adj5" fmla="val 8056"/>
          </a:avLst>
        </a:prstGeom>
        <a:solidFill>
          <a:srgbClr val="00A0D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4FFFD-840E-4A67-92D7-A1CA3229422B}">
      <dsp:nvSpPr>
        <dsp:cNvPr id="0" name=""/>
        <dsp:cNvSpPr/>
      </dsp:nvSpPr>
      <dsp:spPr>
        <a:xfrm>
          <a:off x="2572322" y="1771042"/>
          <a:ext cx="1006414" cy="100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" kern="12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sp:txBody>
      <dsp:txXfrm>
        <a:off x="2572322" y="1771042"/>
        <a:ext cx="1006414" cy="1006414"/>
      </dsp:txXfrm>
    </dsp:sp>
    <dsp:sp modelId="{D67F27B2-6FEB-4E15-B0FB-7D4D489CFAD1}">
      <dsp:nvSpPr>
        <dsp:cNvPr id="0" name=""/>
        <dsp:cNvSpPr/>
      </dsp:nvSpPr>
      <dsp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5948335"/>
            <a:gd name="adj4" fmla="val 43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D761F-5D6A-4E23-9263-1B9A0DC6B7D8}">
      <dsp:nvSpPr>
        <dsp:cNvPr id="0" name=""/>
        <dsp:cNvSpPr/>
      </dsp:nvSpPr>
      <dsp:spPr>
        <a:xfrm>
          <a:off x="863369" y="1771042"/>
          <a:ext cx="1006414" cy="100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" kern="12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sp:txBody>
      <dsp:txXfrm>
        <a:off x="863369" y="1771042"/>
        <a:ext cx="1006414" cy="1006414"/>
      </dsp:txXfrm>
    </dsp:sp>
    <dsp:sp modelId="{D66FAC1E-6425-4F2A-A45E-0AF4DE94482A}">
      <dsp:nvSpPr>
        <dsp:cNvPr id="0" name=""/>
        <dsp:cNvSpPr/>
      </dsp:nvSpPr>
      <dsp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11348335"/>
            <a:gd name="adj4" fmla="val 97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8938E-1CFA-4BF7-B9D3-DA7693AEABCE}">
      <dsp:nvSpPr>
        <dsp:cNvPr id="0" name=""/>
        <dsp:cNvSpPr/>
      </dsp:nvSpPr>
      <dsp:spPr>
        <a:xfrm>
          <a:off x="863369" y="62089"/>
          <a:ext cx="1006414" cy="100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" kern="12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sp:txBody>
      <dsp:txXfrm>
        <a:off x="863369" y="62089"/>
        <a:ext cx="1006414" cy="1006414"/>
      </dsp:txXfrm>
    </dsp:sp>
    <dsp:sp modelId="{21AE35F7-0274-40A7-A2B2-0721DD79C765}">
      <dsp:nvSpPr>
        <dsp:cNvPr id="0" name=""/>
        <dsp:cNvSpPr/>
      </dsp:nvSpPr>
      <dsp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16748335"/>
            <a:gd name="adj4" fmla="val 151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28B24-624E-4961-9E53-604D16DA600D}">
      <dsp:nvSpPr>
        <dsp:cNvPr id="0" name=""/>
        <dsp:cNvSpPr/>
      </dsp:nvSpPr>
      <dsp:spPr>
        <a:xfrm>
          <a:off x="2572322" y="62089"/>
          <a:ext cx="1006414" cy="100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" kern="12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sp:txBody>
      <dsp:txXfrm>
        <a:off x="2572322" y="62089"/>
        <a:ext cx="1006414" cy="1006414"/>
      </dsp:txXfrm>
    </dsp:sp>
    <dsp:sp modelId="{E6977400-9BFD-4E3F-8B98-A455901DFDF1}">
      <dsp:nvSpPr>
        <dsp:cNvPr id="0" name=""/>
        <dsp:cNvSpPr/>
      </dsp:nvSpPr>
      <dsp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548335"/>
            <a:gd name="adj4" fmla="val 20586056"/>
            <a:gd name="adj5" fmla="val 8056"/>
          </a:avLst>
        </a:prstGeom>
        <a:solidFill>
          <a:srgbClr val="00A0D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4FFFD-840E-4A67-92D7-A1CA3229422B}">
      <dsp:nvSpPr>
        <dsp:cNvPr id="0" name=""/>
        <dsp:cNvSpPr/>
      </dsp:nvSpPr>
      <dsp:spPr>
        <a:xfrm>
          <a:off x="2572322" y="1771042"/>
          <a:ext cx="1006414" cy="100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" kern="12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sp:txBody>
      <dsp:txXfrm>
        <a:off x="2572322" y="1771042"/>
        <a:ext cx="1006414" cy="1006414"/>
      </dsp:txXfrm>
    </dsp:sp>
    <dsp:sp modelId="{D67F27B2-6FEB-4E15-B0FB-7D4D489CFAD1}">
      <dsp:nvSpPr>
        <dsp:cNvPr id="0" name=""/>
        <dsp:cNvSpPr/>
      </dsp:nvSpPr>
      <dsp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5948335"/>
            <a:gd name="adj4" fmla="val 43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D761F-5D6A-4E23-9263-1B9A0DC6B7D8}">
      <dsp:nvSpPr>
        <dsp:cNvPr id="0" name=""/>
        <dsp:cNvSpPr/>
      </dsp:nvSpPr>
      <dsp:spPr>
        <a:xfrm>
          <a:off x="863369" y="1771042"/>
          <a:ext cx="1006414" cy="100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" kern="12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sp:txBody>
      <dsp:txXfrm>
        <a:off x="863369" y="1771042"/>
        <a:ext cx="1006414" cy="1006414"/>
      </dsp:txXfrm>
    </dsp:sp>
    <dsp:sp modelId="{D66FAC1E-6425-4F2A-A45E-0AF4DE94482A}">
      <dsp:nvSpPr>
        <dsp:cNvPr id="0" name=""/>
        <dsp:cNvSpPr/>
      </dsp:nvSpPr>
      <dsp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11348335"/>
            <a:gd name="adj4" fmla="val 97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8938E-1CFA-4BF7-B9D3-DA7693AEABCE}">
      <dsp:nvSpPr>
        <dsp:cNvPr id="0" name=""/>
        <dsp:cNvSpPr/>
      </dsp:nvSpPr>
      <dsp:spPr>
        <a:xfrm>
          <a:off x="863369" y="62089"/>
          <a:ext cx="1006414" cy="100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" kern="1200" dirty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x</a:t>
          </a:r>
        </a:p>
      </dsp:txBody>
      <dsp:txXfrm>
        <a:off x="863369" y="62089"/>
        <a:ext cx="1006414" cy="1006414"/>
      </dsp:txXfrm>
    </dsp:sp>
    <dsp:sp modelId="{21AE35F7-0274-40A7-A2B2-0721DD79C765}">
      <dsp:nvSpPr>
        <dsp:cNvPr id="0" name=""/>
        <dsp:cNvSpPr/>
      </dsp:nvSpPr>
      <dsp:spPr>
        <a:xfrm>
          <a:off x="800035" y="-1244"/>
          <a:ext cx="2842035" cy="2842035"/>
        </a:xfrm>
        <a:prstGeom prst="circularArrow">
          <a:avLst>
            <a:gd name="adj1" fmla="val 6905"/>
            <a:gd name="adj2" fmla="val 465609"/>
            <a:gd name="adj3" fmla="val 16748335"/>
            <a:gd name="adj4" fmla="val 15186056"/>
            <a:gd name="adj5" fmla="val 8056"/>
          </a:avLst>
        </a:prstGeom>
        <a:solidFill>
          <a:srgbClr val="00A0D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6BD82-6471-4959-ADCA-0DDD9C769431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903EF-2A61-4793-8BCD-6253A818AAF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12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91440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50% de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toutes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les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tentatives de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cambriolage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échouent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et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sont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avortées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. </a:t>
            </a:r>
          </a:p>
          <a:p>
            <a:pPr marL="285750" indent="-285750" defTabSz="91440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après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seulement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trois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à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cinq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minutes</a:t>
            </a:r>
            <a:endParaRPr lang="de-DE" sz="1200" dirty="0">
              <a:solidFill>
                <a:prstClr val="black">
                  <a:lumMod val="75000"/>
                  <a:lumOff val="25000"/>
                </a:prstClr>
              </a:solidFill>
              <a:latin typeface="Verdana"/>
            </a:endParaRPr>
          </a:p>
          <a:p>
            <a:pPr marL="285750" indent="-285750" defTabSz="91440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si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les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portes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sont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équipées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d'éléments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anti-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effraction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et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renforcés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.</a:t>
            </a:r>
            <a:endParaRPr lang="de-CH" sz="1200" dirty="0">
              <a:solidFill>
                <a:prstClr val="black">
                  <a:lumMod val="75000"/>
                  <a:lumOff val="25000"/>
                </a:prstClr>
              </a:solidFill>
              <a:latin typeface="Verdana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903EF-2A61-4793-8BCD-6253A818AA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477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903EF-2A61-4793-8BCD-6253A818AAF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45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1200" dirty="0"/>
              <a:t>La </a:t>
            </a:r>
            <a:r>
              <a:rPr lang="de-DE" sz="1200" dirty="0" err="1"/>
              <a:t>sécurité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toujours</a:t>
            </a:r>
            <a:r>
              <a:rPr lang="de-DE" sz="1200" dirty="0"/>
              <a:t> </a:t>
            </a:r>
            <a:r>
              <a:rPr lang="de-DE" sz="1200" dirty="0" err="1"/>
              <a:t>un</a:t>
            </a:r>
            <a:r>
              <a:rPr lang="de-DE" sz="1200" dirty="0"/>
              <a:t> </a:t>
            </a:r>
            <a:r>
              <a:rPr lang="de-DE" sz="1200" dirty="0" err="1"/>
              <a:t>problème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. </a:t>
            </a:r>
            <a:r>
              <a:rPr lang="de-DE" sz="1200" dirty="0" err="1"/>
              <a:t>Qui</a:t>
            </a:r>
            <a:r>
              <a:rPr lang="de-DE" sz="1200" dirty="0"/>
              <a:t> </a:t>
            </a:r>
            <a:r>
              <a:rPr lang="de-DE" sz="1200" dirty="0" err="1"/>
              <a:t>souhaite</a:t>
            </a:r>
            <a:r>
              <a:rPr lang="de-DE" sz="1200" dirty="0"/>
              <a:t> </a:t>
            </a:r>
            <a:r>
              <a:rPr lang="de-DE" sz="1200" dirty="0" err="1"/>
              <a:t>avoir</a:t>
            </a:r>
            <a:r>
              <a:rPr lang="de-DE" sz="1200" dirty="0"/>
              <a:t> des </a:t>
            </a:r>
            <a:r>
              <a:rPr lang="de-DE" sz="1200" dirty="0" err="1"/>
              <a:t>visiteurs</a:t>
            </a:r>
            <a:r>
              <a:rPr lang="de-DE" sz="1200" dirty="0"/>
              <a:t> non </a:t>
            </a:r>
            <a:r>
              <a:rPr lang="de-DE" sz="1200" dirty="0" err="1"/>
              <a:t>invités</a:t>
            </a:r>
            <a:r>
              <a:rPr lang="de-DE" sz="1200" dirty="0"/>
              <a:t>, </a:t>
            </a:r>
            <a:r>
              <a:rPr lang="de-DE" sz="1200" dirty="0" err="1"/>
              <a:t>mais</a:t>
            </a:r>
            <a:r>
              <a:rPr lang="de-DE" sz="1200" dirty="0"/>
              <a:t> </a:t>
            </a:r>
            <a:r>
              <a:rPr lang="de-DE" sz="1200" dirty="0" err="1"/>
              <a:t>surtout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des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automatisées</a:t>
            </a:r>
            <a:r>
              <a:rPr lang="de-DE" sz="1200" dirty="0"/>
              <a:t> et </a:t>
            </a:r>
            <a:r>
              <a:rPr lang="de-DE" sz="1200" dirty="0" err="1"/>
              <a:t>dans</a:t>
            </a:r>
            <a:r>
              <a:rPr lang="de-DE" sz="1200" dirty="0"/>
              <a:t> des </a:t>
            </a:r>
            <a:r>
              <a:rPr lang="de-DE" sz="1200" dirty="0" err="1"/>
              <a:t>bâtiments</a:t>
            </a:r>
            <a:r>
              <a:rPr lang="de-DE" sz="1200" dirty="0"/>
              <a:t> </a:t>
            </a:r>
            <a:r>
              <a:rPr lang="de-DE" sz="1200" dirty="0" err="1"/>
              <a:t>où</a:t>
            </a:r>
            <a:r>
              <a:rPr lang="de-DE" sz="1200" dirty="0"/>
              <a:t> se </a:t>
            </a:r>
            <a:r>
              <a:rPr lang="de-DE" sz="1200" dirty="0" err="1"/>
              <a:t>trouvent</a:t>
            </a:r>
            <a:r>
              <a:rPr lang="de-DE" sz="1200" dirty="0"/>
              <a:t> de </a:t>
            </a:r>
            <a:r>
              <a:rPr lang="de-DE" sz="1200" dirty="0" err="1"/>
              <a:t>nombreuses</a:t>
            </a:r>
            <a:r>
              <a:rPr lang="de-DE" sz="1200" dirty="0"/>
              <a:t> </a:t>
            </a:r>
            <a:r>
              <a:rPr lang="de-DE" sz="1200" dirty="0" err="1"/>
              <a:t>personnes</a:t>
            </a:r>
            <a:r>
              <a:rPr lang="de-DE" sz="1200" dirty="0"/>
              <a:t>, </a:t>
            </a:r>
            <a:r>
              <a:rPr lang="de-DE" sz="1200" dirty="0" err="1"/>
              <a:t>il</a:t>
            </a:r>
            <a:r>
              <a:rPr lang="de-DE" sz="1200" dirty="0"/>
              <a:t> </a:t>
            </a:r>
            <a:r>
              <a:rPr lang="de-DE" sz="1200" dirty="0" err="1"/>
              <a:t>faut</a:t>
            </a:r>
            <a:r>
              <a:rPr lang="de-DE" sz="1200" dirty="0"/>
              <a:t> </a:t>
            </a:r>
            <a:r>
              <a:rPr lang="de-DE" sz="1200" dirty="0" err="1"/>
              <a:t>également</a:t>
            </a:r>
            <a:r>
              <a:rPr lang="de-DE" sz="1200" dirty="0"/>
              <a:t> </a:t>
            </a:r>
            <a:r>
              <a:rPr lang="de-DE" sz="1200" dirty="0" err="1"/>
              <a:t>s'assurer</a:t>
            </a:r>
            <a:r>
              <a:rPr lang="de-DE" sz="1200" dirty="0"/>
              <a:t> </a:t>
            </a:r>
            <a:r>
              <a:rPr lang="de-DE" sz="1200" dirty="0" err="1"/>
              <a:t>que</a:t>
            </a:r>
            <a:r>
              <a:rPr lang="de-DE" sz="1200" dirty="0"/>
              <a:t> </a:t>
            </a:r>
            <a:r>
              <a:rPr lang="de-DE" sz="1200" dirty="0" err="1"/>
              <a:t>ces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automatisées</a:t>
            </a:r>
            <a:r>
              <a:rPr lang="de-DE" sz="1200" dirty="0"/>
              <a:t> </a:t>
            </a:r>
            <a:r>
              <a:rPr lang="de-DE" sz="1200" dirty="0" err="1"/>
              <a:t>fonctionnent</a:t>
            </a:r>
            <a:r>
              <a:rPr lang="de-DE" sz="1200" dirty="0"/>
              <a:t> </a:t>
            </a:r>
            <a:r>
              <a:rPr lang="de-DE" sz="1200" dirty="0" err="1"/>
              <a:t>sans</a:t>
            </a:r>
            <a:r>
              <a:rPr lang="de-DE" sz="1200" dirty="0"/>
              <a:t> </a:t>
            </a:r>
            <a:r>
              <a:rPr lang="de-DE" sz="1200" dirty="0" err="1"/>
              <a:t>aucun</a:t>
            </a:r>
            <a:r>
              <a:rPr lang="de-DE" sz="1200" dirty="0"/>
              <a:t> </a:t>
            </a:r>
            <a:r>
              <a:rPr lang="de-DE" sz="1200" dirty="0" err="1"/>
              <a:t>doute</a:t>
            </a:r>
            <a:r>
              <a:rPr lang="de-DE" sz="1200" dirty="0"/>
              <a:t> en </a:t>
            </a:r>
            <a:r>
              <a:rPr lang="de-DE" sz="1200" dirty="0" err="1"/>
              <a:t>cas</a:t>
            </a:r>
            <a:r>
              <a:rPr lang="de-DE" sz="1200" dirty="0"/>
              <a:t> </a:t>
            </a:r>
            <a:r>
              <a:rPr lang="de-DE" sz="1200" dirty="0" err="1"/>
              <a:t>d'urgence</a:t>
            </a:r>
            <a:r>
              <a:rPr lang="de-DE" sz="1200" dirty="0"/>
              <a:t>.</a:t>
            </a:r>
          </a:p>
          <a:p>
            <a:endParaRPr lang="de-DE" sz="1200" dirty="0"/>
          </a:p>
          <a:p>
            <a:r>
              <a:rPr lang="de-CH" sz="1200" dirty="0"/>
              <a:t>En </a:t>
            </a:r>
            <a:r>
              <a:rPr lang="de-CH" sz="1200" dirty="0" err="1"/>
              <a:t>termes</a:t>
            </a:r>
            <a:r>
              <a:rPr lang="de-CH" sz="1200" dirty="0"/>
              <a:t> de </a:t>
            </a:r>
            <a:r>
              <a:rPr lang="de-CH" sz="1200" dirty="0" err="1"/>
              <a:t>résistance</a:t>
            </a:r>
            <a:r>
              <a:rPr lang="de-CH" sz="1200" dirty="0"/>
              <a:t> à </a:t>
            </a:r>
            <a:r>
              <a:rPr lang="de-CH" sz="1200" dirty="0" err="1"/>
              <a:t>l'effraction</a:t>
            </a:r>
            <a:r>
              <a:rPr lang="de-CH" sz="1200" dirty="0"/>
              <a:t>, </a:t>
            </a:r>
            <a:r>
              <a:rPr lang="de-CH" sz="1200" dirty="0" err="1"/>
              <a:t>record</a:t>
            </a:r>
            <a:r>
              <a:rPr lang="de-CH" sz="1200" dirty="0"/>
              <a:t> </a:t>
            </a:r>
            <a:r>
              <a:rPr lang="de-CH" sz="1200" dirty="0" err="1"/>
              <a:t>propose</a:t>
            </a:r>
            <a:r>
              <a:rPr lang="de-CH" sz="1200" dirty="0"/>
              <a:t> </a:t>
            </a:r>
            <a:r>
              <a:rPr lang="de-CH" sz="1200" dirty="0" err="1"/>
              <a:t>un</a:t>
            </a:r>
            <a:r>
              <a:rPr lang="de-CH" sz="1200" dirty="0"/>
              <a:t> </a:t>
            </a:r>
            <a:r>
              <a:rPr lang="de-CH" sz="1200" dirty="0" err="1"/>
              <a:t>portefeuille</a:t>
            </a:r>
            <a:r>
              <a:rPr lang="de-CH" sz="1200" dirty="0"/>
              <a:t> </a:t>
            </a:r>
            <a:r>
              <a:rPr lang="de-CH" sz="1200" dirty="0" err="1"/>
              <a:t>imbattable</a:t>
            </a:r>
            <a:r>
              <a:rPr lang="de-CH" sz="1200" dirty="0"/>
              <a:t> de </a:t>
            </a:r>
            <a:r>
              <a:rPr lang="de-CH" sz="1200" dirty="0" err="1"/>
              <a:t>portes</a:t>
            </a:r>
            <a:r>
              <a:rPr lang="de-CH" sz="1200" dirty="0"/>
              <a:t> </a:t>
            </a:r>
            <a:r>
              <a:rPr lang="de-CH" sz="1200" dirty="0" err="1"/>
              <a:t>coulissantes</a:t>
            </a:r>
            <a:r>
              <a:rPr lang="de-CH" sz="1200" dirty="0"/>
              <a:t> </a:t>
            </a:r>
            <a:r>
              <a:rPr lang="de-CH" sz="1200" dirty="0" err="1"/>
              <a:t>linéaires</a:t>
            </a:r>
            <a:r>
              <a:rPr lang="de-CH" sz="1200" dirty="0"/>
              <a:t> </a:t>
            </a:r>
            <a:r>
              <a:rPr lang="de-CH" sz="1200" dirty="0" err="1"/>
              <a:t>ou</a:t>
            </a:r>
            <a:r>
              <a:rPr lang="de-CH" sz="1200" dirty="0"/>
              <a:t> </a:t>
            </a:r>
            <a:r>
              <a:rPr lang="de-CH" sz="1200" dirty="0" err="1"/>
              <a:t>cintrées</a:t>
            </a:r>
            <a:r>
              <a:rPr lang="de-CH" sz="1200" dirty="0"/>
              <a:t> et de </a:t>
            </a:r>
            <a:r>
              <a:rPr lang="de-CH" sz="1200" dirty="0" err="1"/>
              <a:t>portes</a:t>
            </a:r>
            <a:r>
              <a:rPr lang="de-CH" sz="1200" dirty="0"/>
              <a:t> </a:t>
            </a:r>
            <a:r>
              <a:rPr lang="de-CH" sz="1200" dirty="0" err="1"/>
              <a:t>tournantes</a:t>
            </a:r>
            <a:r>
              <a:rPr lang="de-CH" sz="1200" dirty="0"/>
              <a:t>, </a:t>
            </a:r>
            <a:r>
              <a:rPr lang="de-CH" sz="1200" dirty="0" err="1"/>
              <a:t>adaptées</a:t>
            </a:r>
            <a:r>
              <a:rPr lang="de-CH" sz="1200" dirty="0"/>
              <a:t> </a:t>
            </a:r>
            <a:r>
              <a:rPr lang="de-CH" sz="1200" dirty="0" err="1"/>
              <a:t>aux</a:t>
            </a:r>
            <a:r>
              <a:rPr lang="de-CH" sz="1200" dirty="0"/>
              <a:t> </a:t>
            </a:r>
            <a:r>
              <a:rPr lang="de-CH" sz="1200" dirty="0" err="1"/>
              <a:t>voies</a:t>
            </a:r>
            <a:r>
              <a:rPr lang="de-CH" sz="1200" dirty="0"/>
              <a:t> de </a:t>
            </a:r>
            <a:r>
              <a:rPr lang="de-CH" sz="1200" dirty="0" err="1"/>
              <a:t>fuite</a:t>
            </a:r>
            <a:r>
              <a:rPr lang="de-CH" sz="1200" dirty="0"/>
              <a:t> et de </a:t>
            </a:r>
            <a:r>
              <a:rPr lang="de-CH" sz="1200" dirty="0" err="1"/>
              <a:t>sauvetage</a:t>
            </a:r>
            <a:r>
              <a:rPr lang="de-CH" sz="1200" dirty="0"/>
              <a:t>. Grâce à des </a:t>
            </a:r>
            <a:r>
              <a:rPr lang="de-CH" sz="1200" dirty="0" err="1"/>
              <a:t>mesures</a:t>
            </a:r>
            <a:r>
              <a:rPr lang="de-CH" sz="1200" dirty="0"/>
              <a:t> </a:t>
            </a:r>
            <a:r>
              <a:rPr lang="de-CH" sz="1200" dirty="0" err="1"/>
              <a:t>constructives</a:t>
            </a:r>
            <a:r>
              <a:rPr lang="de-CH" sz="1200" dirty="0"/>
              <a:t> </a:t>
            </a:r>
            <a:r>
              <a:rPr lang="de-CH" sz="1200" dirty="0" err="1"/>
              <a:t>spéciales</a:t>
            </a:r>
            <a:r>
              <a:rPr lang="de-CH" sz="1200" dirty="0"/>
              <a:t>, des </a:t>
            </a:r>
            <a:r>
              <a:rPr lang="de-CH" sz="1200" dirty="0" err="1"/>
              <a:t>raidisseurs</a:t>
            </a:r>
            <a:r>
              <a:rPr lang="de-CH" sz="1200" dirty="0"/>
              <a:t> et des </a:t>
            </a:r>
            <a:r>
              <a:rPr lang="de-CH" sz="1200" dirty="0" err="1"/>
              <a:t>éléments</a:t>
            </a:r>
            <a:r>
              <a:rPr lang="de-CH" sz="1200" dirty="0"/>
              <a:t> </a:t>
            </a:r>
            <a:r>
              <a:rPr lang="de-CH" sz="1200" dirty="0" err="1"/>
              <a:t>renforcés</a:t>
            </a:r>
            <a:r>
              <a:rPr lang="de-CH" sz="1200" dirty="0"/>
              <a:t> </a:t>
            </a:r>
            <a:r>
              <a:rPr lang="de-CH" sz="1200" dirty="0" err="1"/>
              <a:t>intégrés</a:t>
            </a:r>
            <a:r>
              <a:rPr lang="de-CH" sz="1200" dirty="0"/>
              <a:t> </a:t>
            </a:r>
            <a:r>
              <a:rPr lang="de-CH" sz="1200" dirty="0" err="1"/>
              <a:t>dans</a:t>
            </a:r>
            <a:r>
              <a:rPr lang="de-CH" sz="1200" dirty="0"/>
              <a:t> le </a:t>
            </a:r>
            <a:r>
              <a:rPr lang="de-CH" sz="1200" dirty="0" err="1"/>
              <a:t>système</a:t>
            </a:r>
            <a:r>
              <a:rPr lang="de-CH" sz="1200" dirty="0"/>
              <a:t> de </a:t>
            </a:r>
            <a:r>
              <a:rPr lang="de-CH" sz="1200" dirty="0" err="1"/>
              <a:t>porte</a:t>
            </a:r>
            <a:r>
              <a:rPr lang="de-CH" sz="1200" dirty="0"/>
              <a:t>, </a:t>
            </a:r>
            <a:r>
              <a:rPr lang="de-CH" sz="1200" dirty="0" err="1"/>
              <a:t>une</a:t>
            </a:r>
            <a:r>
              <a:rPr lang="de-CH" sz="1200" dirty="0"/>
              <a:t> </a:t>
            </a:r>
            <a:r>
              <a:rPr lang="de-CH" sz="1200" dirty="0" err="1"/>
              <a:t>protection</a:t>
            </a:r>
            <a:r>
              <a:rPr lang="de-CH" sz="1200" dirty="0"/>
              <a:t> </a:t>
            </a:r>
            <a:r>
              <a:rPr lang="de-CH" sz="1200" dirty="0" err="1"/>
              <a:t>efficace</a:t>
            </a:r>
            <a:r>
              <a:rPr lang="de-CH" sz="1200" dirty="0"/>
              <a:t> contre </a:t>
            </a:r>
            <a:r>
              <a:rPr lang="de-CH" sz="1200" dirty="0" err="1"/>
              <a:t>les</a:t>
            </a:r>
            <a:r>
              <a:rPr lang="de-CH" sz="1200" dirty="0"/>
              <a:t> </a:t>
            </a:r>
            <a:r>
              <a:rPr lang="de-CH" sz="1200" dirty="0" err="1"/>
              <a:t>intrus</a:t>
            </a:r>
            <a:r>
              <a:rPr lang="de-CH" sz="1200" dirty="0"/>
              <a:t> </a:t>
            </a:r>
            <a:r>
              <a:rPr lang="de-CH" sz="1200" dirty="0" err="1"/>
              <a:t>est</a:t>
            </a:r>
            <a:r>
              <a:rPr lang="de-CH" sz="1200" dirty="0"/>
              <a:t> </a:t>
            </a:r>
            <a:r>
              <a:rPr lang="de-CH" sz="1200" dirty="0" err="1"/>
              <a:t>assurée</a:t>
            </a:r>
            <a:r>
              <a:rPr lang="de-CH" sz="1200" dirty="0"/>
              <a:t>. Record </a:t>
            </a:r>
            <a:r>
              <a:rPr lang="de-CH" sz="1200" dirty="0" err="1"/>
              <a:t>propose</a:t>
            </a:r>
            <a:r>
              <a:rPr lang="de-CH" sz="1200" dirty="0"/>
              <a:t> </a:t>
            </a:r>
            <a:r>
              <a:rPr lang="de-CH" sz="1200" dirty="0" err="1"/>
              <a:t>ici</a:t>
            </a:r>
            <a:r>
              <a:rPr lang="de-CH" sz="1200" dirty="0"/>
              <a:t> </a:t>
            </a:r>
            <a:r>
              <a:rPr lang="de-CH" sz="1200" dirty="0" err="1"/>
              <a:t>différents</a:t>
            </a:r>
            <a:r>
              <a:rPr lang="de-CH" sz="1200" dirty="0"/>
              <a:t> </a:t>
            </a:r>
            <a:r>
              <a:rPr lang="de-CH" sz="1200" dirty="0" err="1"/>
              <a:t>systèmes</a:t>
            </a:r>
            <a:r>
              <a:rPr lang="de-CH" sz="1200" dirty="0"/>
              <a:t> </a:t>
            </a:r>
            <a:r>
              <a:rPr lang="de-CH" sz="1200" dirty="0" err="1"/>
              <a:t>avec</a:t>
            </a:r>
            <a:r>
              <a:rPr lang="de-CH" sz="1200" dirty="0"/>
              <a:t> des </a:t>
            </a:r>
            <a:r>
              <a:rPr lang="de-CH" sz="1200" dirty="0" err="1"/>
              <a:t>classes</a:t>
            </a:r>
            <a:r>
              <a:rPr lang="de-CH" sz="1200" dirty="0"/>
              <a:t> de </a:t>
            </a:r>
            <a:r>
              <a:rPr lang="de-CH" sz="1200" dirty="0" err="1"/>
              <a:t>résistance</a:t>
            </a:r>
            <a:r>
              <a:rPr lang="de-CH" sz="1200" dirty="0"/>
              <a:t> </a:t>
            </a:r>
            <a:r>
              <a:rPr lang="de-CH" sz="1200" dirty="0" err="1"/>
              <a:t>telles</a:t>
            </a:r>
            <a:r>
              <a:rPr lang="de-CH" sz="1200" dirty="0"/>
              <a:t> </a:t>
            </a:r>
            <a:r>
              <a:rPr lang="de-CH" sz="1200" dirty="0" err="1"/>
              <a:t>que</a:t>
            </a:r>
            <a:r>
              <a:rPr lang="de-CH" sz="1200" dirty="0"/>
              <a:t> RC 3, </a:t>
            </a:r>
            <a:r>
              <a:rPr lang="de-CH" sz="1200" dirty="0" err="1"/>
              <a:t>testées</a:t>
            </a:r>
            <a:r>
              <a:rPr lang="de-CH" sz="1200" dirty="0"/>
              <a:t> et </a:t>
            </a:r>
            <a:r>
              <a:rPr lang="de-CH" sz="1200" dirty="0" err="1"/>
              <a:t>certifiées</a:t>
            </a:r>
            <a:r>
              <a:rPr lang="de-CH" sz="1200" dirty="0"/>
              <a:t> </a:t>
            </a:r>
            <a:r>
              <a:rPr lang="de-CH" sz="1200" dirty="0" err="1"/>
              <a:t>selon</a:t>
            </a:r>
            <a:r>
              <a:rPr lang="de-CH" sz="1200" dirty="0"/>
              <a:t> la norme EN 1627.</a:t>
            </a:r>
          </a:p>
          <a:p>
            <a:endParaRPr lang="de-DE" sz="1200" dirty="0"/>
          </a:p>
          <a:p>
            <a:r>
              <a:rPr lang="de-DE" sz="1200" dirty="0"/>
              <a:t>50 % des tentatives </a:t>
            </a:r>
            <a:r>
              <a:rPr lang="de-DE" sz="1200" dirty="0" err="1"/>
              <a:t>d'effraction</a:t>
            </a:r>
            <a:r>
              <a:rPr lang="de-DE" sz="1200" dirty="0"/>
              <a:t> </a:t>
            </a:r>
            <a:r>
              <a:rPr lang="de-DE" sz="1200" dirty="0" err="1"/>
              <a:t>échouent</a:t>
            </a:r>
            <a:r>
              <a:rPr lang="de-DE" sz="1200" dirty="0"/>
              <a:t> et </a:t>
            </a:r>
            <a:r>
              <a:rPr lang="de-DE" sz="1200" dirty="0" err="1"/>
              <a:t>sont</a:t>
            </a:r>
            <a:r>
              <a:rPr lang="de-DE" sz="1200" dirty="0"/>
              <a:t> </a:t>
            </a:r>
            <a:r>
              <a:rPr lang="de-DE" sz="1200" dirty="0" err="1"/>
              <a:t>interrompues</a:t>
            </a:r>
            <a:r>
              <a:rPr lang="de-DE" sz="1200" dirty="0"/>
              <a:t> après </a:t>
            </a:r>
            <a:r>
              <a:rPr lang="de-DE" sz="1200" dirty="0" err="1"/>
              <a:t>seulement</a:t>
            </a:r>
            <a:r>
              <a:rPr lang="de-DE" sz="1200" dirty="0"/>
              <a:t> </a:t>
            </a:r>
            <a:r>
              <a:rPr lang="de-DE" sz="1200" dirty="0" err="1"/>
              <a:t>trois</a:t>
            </a:r>
            <a:r>
              <a:rPr lang="de-DE" sz="1200" dirty="0"/>
              <a:t> à </a:t>
            </a:r>
            <a:r>
              <a:rPr lang="de-DE" sz="1200" dirty="0" err="1"/>
              <a:t>cinq</a:t>
            </a:r>
            <a:r>
              <a:rPr lang="de-DE" sz="1200" dirty="0"/>
              <a:t> </a:t>
            </a:r>
            <a:r>
              <a:rPr lang="de-DE" sz="1200" dirty="0" err="1"/>
              <a:t>minutes</a:t>
            </a:r>
            <a:r>
              <a:rPr lang="de-DE" sz="1200" dirty="0"/>
              <a:t> si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sont</a:t>
            </a:r>
            <a:r>
              <a:rPr lang="de-DE" sz="1200" dirty="0"/>
              <a:t> </a:t>
            </a:r>
            <a:r>
              <a:rPr lang="de-DE" sz="1200" dirty="0" err="1"/>
              <a:t>équipées</a:t>
            </a:r>
            <a:r>
              <a:rPr lang="de-DE" sz="1200" dirty="0"/>
              <a:t> </a:t>
            </a:r>
            <a:r>
              <a:rPr lang="de-DE" sz="1200" dirty="0" err="1"/>
              <a:t>d'éléments</a:t>
            </a:r>
            <a:r>
              <a:rPr lang="de-DE" sz="1200" dirty="0"/>
              <a:t> anti-</a:t>
            </a:r>
            <a:r>
              <a:rPr lang="de-DE" sz="1200" dirty="0" err="1"/>
              <a:t>effraction</a:t>
            </a:r>
            <a:r>
              <a:rPr lang="de-DE" sz="1200" dirty="0"/>
              <a:t> et de </a:t>
            </a:r>
            <a:r>
              <a:rPr lang="de-DE" sz="1200" dirty="0" err="1"/>
              <a:t>renforcement</a:t>
            </a:r>
            <a:r>
              <a:rPr lang="de-DE" sz="1200" dirty="0"/>
              <a:t>.</a:t>
            </a:r>
          </a:p>
          <a:p>
            <a:endParaRPr lang="de-DE" sz="1200" dirty="0"/>
          </a:p>
          <a:p>
            <a:r>
              <a:rPr lang="de-DE" sz="1200" dirty="0"/>
              <a:t>Des </a:t>
            </a:r>
            <a:r>
              <a:rPr lang="de-DE" sz="1200" dirty="0" err="1"/>
              <a:t>mesures</a:t>
            </a:r>
            <a:r>
              <a:rPr lang="de-DE" sz="1200" dirty="0"/>
              <a:t> </a:t>
            </a:r>
            <a:r>
              <a:rPr lang="de-DE" sz="1200" dirty="0" err="1"/>
              <a:t>constructives</a:t>
            </a:r>
            <a:r>
              <a:rPr lang="de-DE" sz="1200" dirty="0"/>
              <a:t> </a:t>
            </a:r>
            <a:r>
              <a:rPr lang="de-DE" sz="1200" dirty="0" err="1"/>
              <a:t>spéciales</a:t>
            </a:r>
            <a:r>
              <a:rPr lang="de-DE" sz="1200" dirty="0"/>
              <a:t>, des </a:t>
            </a:r>
            <a:r>
              <a:rPr lang="de-DE" sz="1200" dirty="0" err="1"/>
              <a:t>contreventements</a:t>
            </a:r>
            <a:r>
              <a:rPr lang="de-DE" sz="1200" dirty="0"/>
              <a:t> et des </a:t>
            </a:r>
            <a:r>
              <a:rPr lang="de-DE" sz="1200" dirty="0" err="1"/>
              <a:t>éléments</a:t>
            </a:r>
            <a:r>
              <a:rPr lang="de-DE" sz="1200" dirty="0"/>
              <a:t> </a:t>
            </a:r>
            <a:r>
              <a:rPr lang="de-DE" sz="1200" dirty="0" err="1"/>
              <a:t>renforcés</a:t>
            </a:r>
            <a:r>
              <a:rPr lang="de-DE" sz="1200" dirty="0"/>
              <a:t> </a:t>
            </a:r>
            <a:r>
              <a:rPr lang="de-DE" sz="1200" dirty="0" err="1"/>
              <a:t>intégrés</a:t>
            </a:r>
            <a:r>
              <a:rPr lang="de-DE" sz="1200" dirty="0"/>
              <a:t> au </a:t>
            </a:r>
            <a:r>
              <a:rPr lang="de-DE" sz="1200" dirty="0" err="1"/>
              <a:t>système</a:t>
            </a:r>
            <a:r>
              <a:rPr lang="de-DE" sz="1200" dirty="0"/>
              <a:t> de </a:t>
            </a:r>
            <a:r>
              <a:rPr lang="de-DE" sz="1200" dirty="0" err="1"/>
              <a:t>porte</a:t>
            </a:r>
            <a:r>
              <a:rPr lang="de-DE" sz="1200" dirty="0"/>
              <a:t> </a:t>
            </a:r>
            <a:r>
              <a:rPr lang="de-DE" sz="1200" dirty="0" err="1"/>
              <a:t>assurent</a:t>
            </a:r>
            <a:r>
              <a:rPr lang="de-DE" sz="1200" dirty="0"/>
              <a:t> </a:t>
            </a:r>
            <a:r>
              <a:rPr lang="de-DE" sz="1200" dirty="0" err="1"/>
              <a:t>une</a:t>
            </a:r>
            <a:r>
              <a:rPr lang="de-DE" sz="1200" dirty="0"/>
              <a:t> </a:t>
            </a:r>
            <a:r>
              <a:rPr lang="de-DE" sz="1200" dirty="0" err="1"/>
              <a:t>protection</a:t>
            </a:r>
            <a:r>
              <a:rPr lang="de-DE" sz="1200" dirty="0"/>
              <a:t> </a:t>
            </a:r>
            <a:r>
              <a:rPr lang="de-DE" sz="1200" dirty="0" err="1"/>
              <a:t>efficace</a:t>
            </a:r>
            <a:r>
              <a:rPr lang="de-DE" sz="1200" dirty="0"/>
              <a:t> contre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cambrioleurs</a:t>
            </a:r>
            <a:r>
              <a:rPr lang="de-DE" sz="1200" dirty="0"/>
              <a:t>. </a:t>
            </a:r>
          </a:p>
          <a:p>
            <a:r>
              <a:rPr lang="de-DE" sz="1200" dirty="0"/>
              <a:t>Record </a:t>
            </a:r>
            <a:r>
              <a:rPr lang="de-DE" sz="1200" dirty="0" err="1"/>
              <a:t>propose</a:t>
            </a:r>
            <a:r>
              <a:rPr lang="de-DE" sz="1200" dirty="0"/>
              <a:t> </a:t>
            </a:r>
            <a:r>
              <a:rPr lang="de-DE" sz="1200" dirty="0" err="1"/>
              <a:t>ici</a:t>
            </a:r>
            <a:r>
              <a:rPr lang="de-DE" sz="1200" dirty="0"/>
              <a:t> </a:t>
            </a:r>
            <a:r>
              <a:rPr lang="de-DE" sz="1200" dirty="0" err="1"/>
              <a:t>différents</a:t>
            </a:r>
            <a:r>
              <a:rPr lang="de-DE" sz="1200" dirty="0"/>
              <a:t> </a:t>
            </a:r>
            <a:r>
              <a:rPr lang="de-DE" sz="1200" dirty="0" err="1"/>
              <a:t>systèmes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des </a:t>
            </a:r>
            <a:r>
              <a:rPr lang="de-DE" sz="1200" dirty="0" err="1"/>
              <a:t>classes</a:t>
            </a:r>
            <a:r>
              <a:rPr lang="de-DE" sz="1200" dirty="0"/>
              <a:t> de </a:t>
            </a:r>
            <a:r>
              <a:rPr lang="de-DE" sz="1200" dirty="0" err="1"/>
              <a:t>résistance</a:t>
            </a:r>
            <a:r>
              <a:rPr lang="de-DE" sz="1200" dirty="0"/>
              <a:t> </a:t>
            </a:r>
            <a:r>
              <a:rPr lang="de-DE" sz="1200" dirty="0" err="1"/>
              <a:t>telles</a:t>
            </a:r>
            <a:r>
              <a:rPr lang="de-DE" sz="1200" dirty="0"/>
              <a:t> </a:t>
            </a:r>
            <a:r>
              <a:rPr lang="de-DE" sz="1200" dirty="0" err="1"/>
              <a:t>que</a:t>
            </a:r>
            <a:r>
              <a:rPr lang="de-DE" sz="1200" dirty="0"/>
              <a:t> RC 2 </a:t>
            </a:r>
            <a:r>
              <a:rPr lang="de-DE" sz="1200" dirty="0" err="1"/>
              <a:t>ou</a:t>
            </a:r>
            <a:r>
              <a:rPr lang="de-DE" sz="1200" dirty="0"/>
              <a:t> RC 3, </a:t>
            </a:r>
            <a:r>
              <a:rPr lang="de-DE" sz="1200" dirty="0" err="1"/>
              <a:t>qui</a:t>
            </a:r>
            <a:r>
              <a:rPr lang="de-DE" sz="1200" dirty="0"/>
              <a:t> </a:t>
            </a:r>
            <a:r>
              <a:rPr lang="de-DE" sz="1200" dirty="0" err="1"/>
              <a:t>sont</a:t>
            </a:r>
            <a:r>
              <a:rPr lang="de-DE" sz="1200" dirty="0"/>
              <a:t> </a:t>
            </a:r>
            <a:r>
              <a:rPr lang="de-DE" sz="1200" dirty="0" err="1"/>
              <a:t>testés</a:t>
            </a:r>
            <a:r>
              <a:rPr lang="de-DE" sz="1200" dirty="0"/>
              <a:t> et </a:t>
            </a:r>
            <a:r>
              <a:rPr lang="de-DE" sz="1200" dirty="0" err="1"/>
              <a:t>certifiés</a:t>
            </a:r>
            <a:r>
              <a:rPr lang="de-DE" sz="1200" dirty="0"/>
              <a:t> </a:t>
            </a:r>
            <a:r>
              <a:rPr lang="de-DE" sz="1200" dirty="0" err="1"/>
              <a:t>selon</a:t>
            </a:r>
            <a:r>
              <a:rPr lang="de-DE" sz="1200" dirty="0"/>
              <a:t> la norme EN 1627.</a:t>
            </a:r>
          </a:p>
          <a:p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RC 2 </a:t>
            </a:r>
            <a:r>
              <a:rPr lang="de-DE" sz="1200" dirty="0" err="1"/>
              <a:t>doivent</a:t>
            </a:r>
            <a:r>
              <a:rPr lang="de-DE" sz="1200" dirty="0"/>
              <a:t> </a:t>
            </a:r>
            <a:r>
              <a:rPr lang="de-DE" sz="1200" dirty="0" err="1"/>
              <a:t>résister</a:t>
            </a:r>
            <a:r>
              <a:rPr lang="de-DE" sz="1200" dirty="0"/>
              <a:t> à </a:t>
            </a:r>
            <a:r>
              <a:rPr lang="de-DE" sz="1200" dirty="0" err="1"/>
              <a:t>une</a:t>
            </a:r>
            <a:r>
              <a:rPr lang="de-DE" sz="1200" dirty="0"/>
              <a:t> tentative </a:t>
            </a:r>
            <a:r>
              <a:rPr lang="de-DE" sz="1200" dirty="0" err="1"/>
              <a:t>d'effraction</a:t>
            </a:r>
            <a:r>
              <a:rPr lang="de-DE" sz="1200" dirty="0"/>
              <a:t> de 3 </a:t>
            </a:r>
            <a:r>
              <a:rPr lang="de-DE" sz="1200" dirty="0" err="1"/>
              <a:t>minutes</a:t>
            </a:r>
            <a:r>
              <a:rPr lang="de-DE" sz="1200" dirty="0"/>
              <a:t> par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moyens</a:t>
            </a:r>
            <a:r>
              <a:rPr lang="de-DE" sz="1200" dirty="0"/>
              <a:t> </a:t>
            </a:r>
            <a:r>
              <a:rPr lang="de-DE" sz="1200" dirty="0" err="1"/>
              <a:t>spécifiés</a:t>
            </a:r>
            <a:r>
              <a:rPr lang="de-DE" sz="1200" dirty="0"/>
              <a:t> ci-dessous.</a:t>
            </a:r>
          </a:p>
          <a:p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RC 3 </a:t>
            </a:r>
            <a:r>
              <a:rPr lang="de-DE" sz="1200" dirty="0" err="1"/>
              <a:t>doivent</a:t>
            </a:r>
            <a:r>
              <a:rPr lang="de-DE" sz="1200" dirty="0"/>
              <a:t> </a:t>
            </a:r>
            <a:r>
              <a:rPr lang="de-DE" sz="1200" dirty="0" err="1"/>
              <a:t>résister</a:t>
            </a:r>
            <a:r>
              <a:rPr lang="de-DE" sz="1200" dirty="0"/>
              <a:t> à </a:t>
            </a:r>
            <a:r>
              <a:rPr lang="de-DE" sz="1200" dirty="0" err="1"/>
              <a:t>une</a:t>
            </a:r>
            <a:r>
              <a:rPr lang="de-DE" sz="1200" dirty="0"/>
              <a:t> tentative </a:t>
            </a:r>
            <a:r>
              <a:rPr lang="de-DE" sz="1200" dirty="0" err="1"/>
              <a:t>d'effraction</a:t>
            </a:r>
            <a:r>
              <a:rPr lang="de-DE" sz="1200" dirty="0"/>
              <a:t> de 5 </a:t>
            </a:r>
            <a:r>
              <a:rPr lang="de-DE" sz="1200" dirty="0" err="1"/>
              <a:t>minutes</a:t>
            </a:r>
            <a:r>
              <a:rPr lang="de-DE" sz="1200" dirty="0"/>
              <a:t> par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moyens</a:t>
            </a:r>
            <a:r>
              <a:rPr lang="de-DE" sz="1200" dirty="0"/>
              <a:t> </a:t>
            </a:r>
            <a:r>
              <a:rPr lang="de-DE" sz="1200" dirty="0" err="1"/>
              <a:t>spécifiés</a:t>
            </a:r>
            <a:r>
              <a:rPr lang="de-DE" sz="1200" dirty="0"/>
              <a:t> ci-dessous. </a:t>
            </a:r>
          </a:p>
          <a:p>
            <a:r>
              <a:rPr lang="de-DE" sz="1200" dirty="0"/>
              <a:t> </a:t>
            </a:r>
          </a:p>
          <a:p>
            <a:r>
              <a:rPr lang="de-DE" sz="1200" dirty="0"/>
              <a:t>RC </a:t>
            </a:r>
            <a:r>
              <a:rPr lang="de-DE" sz="1200" dirty="0" err="1"/>
              <a:t>signifie</a:t>
            </a:r>
            <a:r>
              <a:rPr lang="de-DE" sz="1200" dirty="0"/>
              <a:t> "Classe de </a:t>
            </a:r>
            <a:r>
              <a:rPr lang="de-DE" sz="1200" dirty="0" err="1"/>
              <a:t>résistance</a:t>
            </a:r>
            <a:r>
              <a:rPr lang="de-DE" sz="1200" dirty="0"/>
              <a:t>" et </a:t>
            </a:r>
            <a:r>
              <a:rPr lang="de-DE" sz="1200" dirty="0" err="1"/>
              <a:t>indique</a:t>
            </a:r>
            <a:r>
              <a:rPr lang="de-DE" sz="1200" dirty="0"/>
              <a:t> la </a:t>
            </a:r>
            <a:r>
              <a:rPr lang="de-DE" sz="1200" dirty="0" err="1"/>
              <a:t>résistance</a:t>
            </a:r>
            <a:r>
              <a:rPr lang="de-DE" sz="1200" dirty="0"/>
              <a:t> de la </a:t>
            </a:r>
            <a:r>
              <a:rPr lang="de-DE" sz="1200" dirty="0" err="1"/>
              <a:t>porte</a:t>
            </a:r>
            <a:r>
              <a:rPr lang="de-DE" sz="1200" dirty="0"/>
              <a:t>. Le </a:t>
            </a:r>
            <a:r>
              <a:rPr lang="de-DE" sz="1200" dirty="0" err="1"/>
              <a:t>système</a:t>
            </a:r>
            <a:r>
              <a:rPr lang="de-DE" sz="1200" dirty="0"/>
              <a:t> de </a:t>
            </a:r>
            <a:r>
              <a:rPr lang="de-DE" sz="1200" dirty="0" err="1"/>
              <a:t>verrouillage</a:t>
            </a:r>
            <a:r>
              <a:rPr lang="de-DE" sz="1200" dirty="0"/>
              <a:t> </a:t>
            </a:r>
            <a:r>
              <a:rPr lang="de-DE" sz="1200" dirty="0" err="1"/>
              <a:t>automatique</a:t>
            </a:r>
            <a:r>
              <a:rPr lang="de-DE" sz="1200" dirty="0"/>
              <a:t> </a:t>
            </a:r>
            <a:r>
              <a:rPr lang="de-DE" sz="1200" dirty="0" err="1"/>
              <a:t>multipoint</a:t>
            </a:r>
            <a:r>
              <a:rPr lang="de-DE" sz="1200" dirty="0"/>
              <a:t>, le </a:t>
            </a:r>
            <a:r>
              <a:rPr lang="de-DE" sz="1200" dirty="0" err="1"/>
              <a:t>système</a:t>
            </a:r>
            <a:r>
              <a:rPr lang="de-DE" sz="1200" dirty="0"/>
              <a:t> de </a:t>
            </a:r>
            <a:r>
              <a:rPr lang="de-DE" sz="1200" dirty="0" err="1"/>
              <a:t>vantail</a:t>
            </a:r>
            <a:r>
              <a:rPr lang="de-DE" sz="1200" dirty="0"/>
              <a:t> </a:t>
            </a:r>
            <a:r>
              <a:rPr lang="de-DE" sz="1200" dirty="0" err="1"/>
              <a:t>renforcé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</a:t>
            </a:r>
            <a:r>
              <a:rPr lang="de-DE" sz="1200" dirty="0" err="1"/>
              <a:t>verre</a:t>
            </a:r>
            <a:r>
              <a:rPr lang="de-DE" sz="1200" dirty="0"/>
              <a:t> de </a:t>
            </a:r>
            <a:r>
              <a:rPr lang="de-DE" sz="1200" dirty="0" err="1"/>
              <a:t>sécurité</a:t>
            </a:r>
            <a:r>
              <a:rPr lang="de-DE" sz="1200" dirty="0"/>
              <a:t> et le </a:t>
            </a:r>
            <a:r>
              <a:rPr lang="de-DE" sz="1200" dirty="0" err="1"/>
              <a:t>guidage</a:t>
            </a:r>
            <a:r>
              <a:rPr lang="de-DE" sz="1200" dirty="0"/>
              <a:t> au </a:t>
            </a:r>
            <a:r>
              <a:rPr lang="de-DE" sz="1200" dirty="0" err="1"/>
              <a:t>sol</a:t>
            </a:r>
            <a:r>
              <a:rPr lang="de-DE" sz="1200" dirty="0"/>
              <a:t> </a:t>
            </a:r>
            <a:r>
              <a:rPr lang="de-DE" sz="1200" dirty="0" err="1"/>
              <a:t>continu</a:t>
            </a:r>
            <a:r>
              <a:rPr lang="de-DE" sz="1200" dirty="0"/>
              <a:t> </a:t>
            </a:r>
            <a:r>
              <a:rPr lang="de-DE" sz="1200" dirty="0" err="1"/>
              <a:t>garantissent</a:t>
            </a:r>
            <a:r>
              <a:rPr lang="de-DE" sz="1200" dirty="0"/>
              <a:t> </a:t>
            </a:r>
            <a:r>
              <a:rPr lang="de-DE" sz="1200" dirty="0" err="1"/>
              <a:t>un</a:t>
            </a:r>
            <a:r>
              <a:rPr lang="de-DE" sz="1200" dirty="0"/>
              <a:t> </a:t>
            </a:r>
            <a:r>
              <a:rPr lang="de-DE" sz="1200" dirty="0" err="1"/>
              <a:t>niveau</a:t>
            </a:r>
            <a:r>
              <a:rPr lang="de-DE" sz="1200" dirty="0"/>
              <a:t> </a:t>
            </a:r>
            <a:r>
              <a:rPr lang="de-DE" sz="1200" dirty="0" err="1"/>
              <a:t>élevé</a:t>
            </a:r>
            <a:r>
              <a:rPr lang="de-DE" sz="1200" dirty="0"/>
              <a:t> de </a:t>
            </a:r>
            <a:r>
              <a:rPr lang="de-DE" sz="1200" dirty="0" err="1"/>
              <a:t>résistance</a:t>
            </a:r>
            <a:r>
              <a:rPr lang="de-DE" sz="1200" dirty="0"/>
              <a:t> </a:t>
            </a:r>
            <a:r>
              <a:rPr lang="de-DE" sz="1200" dirty="0" err="1"/>
              <a:t>aux</a:t>
            </a:r>
            <a:r>
              <a:rPr lang="de-DE" sz="1200" dirty="0"/>
              <a:t> tentatives </a:t>
            </a:r>
            <a:r>
              <a:rPr lang="de-DE" sz="1200" dirty="0" err="1"/>
              <a:t>d'effraction</a:t>
            </a:r>
            <a:r>
              <a:rPr lang="de-DE" sz="1200" dirty="0"/>
              <a:t>.</a:t>
            </a:r>
          </a:p>
          <a:p>
            <a:endParaRPr lang="de-DE" sz="1200" dirty="0"/>
          </a:p>
          <a:p>
            <a:r>
              <a:rPr lang="de-DE" sz="1200" dirty="0"/>
              <a:t>Pour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RC 2, </a:t>
            </a:r>
            <a:r>
              <a:rPr lang="de-DE" sz="1200" dirty="0" err="1"/>
              <a:t>record</a:t>
            </a:r>
            <a:r>
              <a:rPr lang="de-DE" sz="1200" dirty="0"/>
              <a:t> </a:t>
            </a:r>
            <a:r>
              <a:rPr lang="de-DE" sz="1200" dirty="0" err="1"/>
              <a:t>utilise</a:t>
            </a:r>
            <a:r>
              <a:rPr lang="de-DE" sz="1200" dirty="0"/>
              <a:t> en plus du </a:t>
            </a:r>
            <a:r>
              <a:rPr lang="de-DE" sz="1200" dirty="0" err="1"/>
              <a:t>verre</a:t>
            </a:r>
            <a:r>
              <a:rPr lang="de-DE" sz="1200" dirty="0"/>
              <a:t> </a:t>
            </a:r>
            <a:r>
              <a:rPr lang="de-DE" sz="1200" dirty="0" err="1"/>
              <a:t>renforcé</a:t>
            </a:r>
            <a:r>
              <a:rPr lang="de-DE" sz="1200" dirty="0"/>
              <a:t> (P5A) </a:t>
            </a:r>
            <a:r>
              <a:rPr lang="de-DE" sz="1200" dirty="0" err="1"/>
              <a:t>avec</a:t>
            </a:r>
            <a:r>
              <a:rPr lang="de-DE" sz="1200" dirty="0"/>
              <a:t> </a:t>
            </a:r>
            <a:r>
              <a:rPr lang="de-DE" sz="1200" dirty="0" err="1"/>
              <a:t>une</a:t>
            </a:r>
            <a:r>
              <a:rPr lang="de-DE" sz="1200" dirty="0"/>
              <a:t> </a:t>
            </a:r>
            <a:r>
              <a:rPr lang="de-DE" sz="1200" dirty="0" err="1"/>
              <a:t>structure</a:t>
            </a:r>
            <a:r>
              <a:rPr lang="de-DE" sz="1200" dirty="0"/>
              <a:t> de 10 mm à </a:t>
            </a:r>
            <a:r>
              <a:rPr lang="de-DE" sz="1200" dirty="0" err="1"/>
              <a:t>l'extérieur</a:t>
            </a:r>
            <a:r>
              <a:rPr lang="de-DE" sz="1200" dirty="0"/>
              <a:t>, </a:t>
            </a:r>
            <a:r>
              <a:rPr lang="de-DE" sz="1200" dirty="0" err="1"/>
              <a:t>qui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résistant</a:t>
            </a:r>
            <a:r>
              <a:rPr lang="de-DE" sz="1200" dirty="0"/>
              <a:t> </a:t>
            </a:r>
            <a:r>
              <a:rPr lang="de-DE" sz="1200" dirty="0" err="1"/>
              <a:t>aux</a:t>
            </a:r>
            <a:r>
              <a:rPr lang="de-DE" sz="1200" dirty="0"/>
              <a:t> </a:t>
            </a:r>
            <a:r>
              <a:rPr lang="de-DE" sz="1200" dirty="0" err="1"/>
              <a:t>balles</a:t>
            </a:r>
            <a:r>
              <a:rPr lang="de-DE" sz="1200" dirty="0"/>
              <a:t> </a:t>
            </a:r>
            <a:r>
              <a:rPr lang="de-DE" sz="1200" dirty="0" err="1"/>
              <a:t>selon</a:t>
            </a:r>
            <a:r>
              <a:rPr lang="de-DE" sz="1200" dirty="0"/>
              <a:t> la norme </a:t>
            </a:r>
            <a:r>
              <a:rPr lang="de-DE" sz="1200" dirty="0" err="1"/>
              <a:t>correspondante</a:t>
            </a:r>
            <a:r>
              <a:rPr lang="de-DE" sz="1200" dirty="0"/>
              <a:t>. </a:t>
            </a:r>
          </a:p>
          <a:p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coulissantes</a:t>
            </a:r>
            <a:r>
              <a:rPr lang="de-DE" sz="1200" dirty="0"/>
              <a:t> </a:t>
            </a:r>
            <a:r>
              <a:rPr lang="de-DE" sz="1200" dirty="0" err="1"/>
              <a:t>automatiques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</a:t>
            </a:r>
            <a:r>
              <a:rPr lang="de-DE" sz="1200" dirty="0" err="1"/>
              <a:t>une</a:t>
            </a:r>
            <a:r>
              <a:rPr lang="de-DE" sz="1200" dirty="0"/>
              <a:t> </a:t>
            </a:r>
            <a:r>
              <a:rPr lang="de-DE" sz="1200" dirty="0" err="1"/>
              <a:t>protection</a:t>
            </a:r>
            <a:r>
              <a:rPr lang="de-DE" sz="1200" dirty="0"/>
              <a:t> anti-</a:t>
            </a:r>
            <a:r>
              <a:rPr lang="de-DE" sz="1200" dirty="0" err="1"/>
              <a:t>effraction</a:t>
            </a:r>
            <a:r>
              <a:rPr lang="de-DE" sz="1200" dirty="0"/>
              <a:t> plus </a:t>
            </a:r>
            <a:r>
              <a:rPr lang="de-DE" sz="1200" dirty="0" err="1"/>
              <a:t>élevée</a:t>
            </a:r>
            <a:r>
              <a:rPr lang="de-DE" sz="1200" dirty="0"/>
              <a:t> </a:t>
            </a:r>
            <a:r>
              <a:rPr lang="de-DE" sz="1200" dirty="0" err="1"/>
              <a:t>selon</a:t>
            </a:r>
            <a:r>
              <a:rPr lang="de-DE" sz="1200" dirty="0"/>
              <a:t> la norme RC 3 </a:t>
            </a:r>
            <a:r>
              <a:rPr lang="de-DE" sz="1200" dirty="0" err="1"/>
              <a:t>offrent</a:t>
            </a:r>
            <a:r>
              <a:rPr lang="de-DE" sz="1200" dirty="0"/>
              <a:t> </a:t>
            </a:r>
            <a:r>
              <a:rPr lang="de-DE" sz="1200" dirty="0" err="1"/>
              <a:t>une</a:t>
            </a:r>
            <a:r>
              <a:rPr lang="de-DE" sz="1200" dirty="0"/>
              <a:t> </a:t>
            </a:r>
            <a:r>
              <a:rPr lang="de-DE" sz="1200" dirty="0" err="1"/>
              <a:t>sécurité</a:t>
            </a:r>
            <a:r>
              <a:rPr lang="de-DE" sz="1200" dirty="0"/>
              <a:t> </a:t>
            </a:r>
            <a:r>
              <a:rPr lang="de-DE" sz="1200" dirty="0" err="1"/>
              <a:t>accrue</a:t>
            </a:r>
            <a:r>
              <a:rPr lang="de-DE" sz="1200" dirty="0"/>
              <a:t>, </a:t>
            </a:r>
            <a:r>
              <a:rPr lang="de-DE" sz="1200" dirty="0" err="1"/>
              <a:t>notamment</a:t>
            </a:r>
            <a:r>
              <a:rPr lang="de-DE" sz="1200" dirty="0"/>
              <a:t> </a:t>
            </a:r>
            <a:r>
              <a:rPr lang="de-DE" sz="1200" dirty="0" err="1"/>
              <a:t>dans</a:t>
            </a:r>
            <a:r>
              <a:rPr lang="de-DE" sz="1200" dirty="0"/>
              <a:t> la </a:t>
            </a:r>
            <a:r>
              <a:rPr lang="de-DE" sz="1200" dirty="0" err="1"/>
              <a:t>zone</a:t>
            </a:r>
            <a:r>
              <a:rPr lang="de-DE" sz="1200" dirty="0"/>
              <a:t> du </a:t>
            </a:r>
            <a:r>
              <a:rPr lang="de-DE" sz="1200" dirty="0" err="1"/>
              <a:t>verre</a:t>
            </a:r>
            <a:r>
              <a:rPr lang="de-DE" sz="1200" dirty="0"/>
              <a:t>. </a:t>
            </a:r>
            <a:r>
              <a:rPr lang="de-DE" sz="1200" dirty="0" err="1"/>
              <a:t>Un</a:t>
            </a:r>
            <a:r>
              <a:rPr lang="de-DE" sz="1200" dirty="0"/>
              <a:t> film de </a:t>
            </a:r>
            <a:r>
              <a:rPr lang="de-DE" sz="1200" dirty="0" err="1"/>
              <a:t>sécurité</a:t>
            </a:r>
            <a:r>
              <a:rPr lang="de-DE" sz="1200" dirty="0"/>
              <a:t> plus </a:t>
            </a:r>
            <a:r>
              <a:rPr lang="de-DE" sz="1200" dirty="0" err="1"/>
              <a:t>épais</a:t>
            </a:r>
            <a:r>
              <a:rPr lang="de-DE" sz="1200" dirty="0"/>
              <a:t> </a:t>
            </a:r>
            <a:r>
              <a:rPr lang="de-DE" sz="1200" dirty="0" err="1"/>
              <a:t>augmente</a:t>
            </a:r>
            <a:r>
              <a:rPr lang="de-DE" sz="1200" dirty="0"/>
              <a:t> la </a:t>
            </a:r>
            <a:r>
              <a:rPr lang="de-DE" sz="1200" dirty="0" err="1"/>
              <a:t>structure</a:t>
            </a:r>
            <a:r>
              <a:rPr lang="de-DE" sz="1200" dirty="0"/>
              <a:t> du </a:t>
            </a:r>
            <a:r>
              <a:rPr lang="de-DE" sz="1200" dirty="0" err="1"/>
              <a:t>verre</a:t>
            </a:r>
            <a:r>
              <a:rPr lang="de-DE" sz="1200" dirty="0"/>
              <a:t> </a:t>
            </a:r>
            <a:r>
              <a:rPr lang="de-DE" sz="1200" dirty="0" err="1"/>
              <a:t>extérieur</a:t>
            </a:r>
            <a:r>
              <a:rPr lang="de-DE" sz="1200" dirty="0"/>
              <a:t> (P5A) à 11 mm. En </a:t>
            </a:r>
            <a:r>
              <a:rPr lang="de-DE" sz="1200" dirty="0" err="1"/>
              <a:t>outre</a:t>
            </a:r>
            <a:r>
              <a:rPr lang="de-DE" sz="1200" dirty="0"/>
              <a:t>, des </a:t>
            </a:r>
            <a:r>
              <a:rPr lang="de-DE" sz="1200" dirty="0" err="1"/>
              <a:t>mesures</a:t>
            </a:r>
            <a:r>
              <a:rPr lang="de-DE" sz="1200" dirty="0"/>
              <a:t> </a:t>
            </a:r>
            <a:r>
              <a:rPr lang="de-DE" sz="1200" dirty="0" err="1"/>
              <a:t>constructives</a:t>
            </a:r>
            <a:r>
              <a:rPr lang="de-DE" sz="1200" dirty="0"/>
              <a:t> </a:t>
            </a:r>
            <a:r>
              <a:rPr lang="de-DE" sz="1200" dirty="0" err="1"/>
              <a:t>supplémentaires</a:t>
            </a:r>
            <a:r>
              <a:rPr lang="de-DE" sz="1200" dirty="0"/>
              <a:t> </a:t>
            </a:r>
            <a:r>
              <a:rPr lang="de-DE" sz="1200" dirty="0" err="1"/>
              <a:t>sont</a:t>
            </a:r>
            <a:r>
              <a:rPr lang="de-DE" sz="1200" dirty="0"/>
              <a:t> </a:t>
            </a:r>
            <a:r>
              <a:rPr lang="de-DE" sz="1200" dirty="0" err="1"/>
              <a:t>prises</a:t>
            </a:r>
            <a:r>
              <a:rPr lang="de-DE" sz="1200" dirty="0"/>
              <a:t> </a:t>
            </a:r>
            <a:r>
              <a:rPr lang="de-DE" sz="1200" dirty="0" err="1"/>
              <a:t>pour</a:t>
            </a:r>
            <a:r>
              <a:rPr lang="de-DE" sz="1200" dirty="0"/>
              <a:t> rendre impossible </a:t>
            </a:r>
            <a:r>
              <a:rPr lang="de-DE" sz="1200" dirty="0" err="1"/>
              <a:t>l'arrachage</a:t>
            </a:r>
            <a:r>
              <a:rPr lang="de-DE" sz="1200" dirty="0"/>
              <a:t> des </a:t>
            </a:r>
            <a:r>
              <a:rPr lang="de-DE" sz="1200" dirty="0" err="1"/>
              <a:t>vantaux</a:t>
            </a:r>
            <a:r>
              <a:rPr lang="de-DE" sz="1200" dirty="0"/>
              <a:t> de </a:t>
            </a:r>
            <a:r>
              <a:rPr lang="de-DE" sz="1200" dirty="0" err="1"/>
              <a:t>porte</a:t>
            </a:r>
            <a:r>
              <a:rPr lang="de-DE" sz="1200" dirty="0"/>
              <a:t> </a:t>
            </a:r>
            <a:r>
              <a:rPr lang="de-DE" sz="1200" dirty="0" err="1"/>
              <a:t>ou</a:t>
            </a:r>
            <a:r>
              <a:rPr lang="de-DE" sz="1200" dirty="0"/>
              <a:t> des </a:t>
            </a:r>
            <a:r>
              <a:rPr lang="de-DE" sz="1200" dirty="0" err="1"/>
              <a:t>panneaux</a:t>
            </a:r>
            <a:r>
              <a:rPr lang="de-DE" sz="1200" dirty="0"/>
              <a:t> </a:t>
            </a:r>
            <a:r>
              <a:rPr lang="de-DE" sz="1200" dirty="0" err="1"/>
              <a:t>latéraux</a:t>
            </a:r>
            <a:r>
              <a:rPr lang="de-DE" sz="1200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94D6-6C28-4CD0-85EF-192E13C994D6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84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You may think your premises are too small for an automatic sliding door, but, nevertheless, you are still required to provide access for everyone and everything – from pedestrians to wheelchairs users, and trolleys to other heavy items.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endParaRPr lang="de-DE" sz="16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5F995-A8CE-406A-B957-A7045FD70B28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520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</a:t>
            </a:r>
            <a:r>
              <a:rPr lang="en-US" dirty="0"/>
              <a:t> </a:t>
            </a:r>
            <a:r>
              <a:rPr lang="en-US" dirty="0" err="1"/>
              <a:t>d'utilisation</a:t>
            </a:r>
            <a:r>
              <a:rPr lang="en-US" dirty="0"/>
              <a:t> d'un </a:t>
            </a:r>
            <a:r>
              <a:rPr lang="en-US" dirty="0" err="1"/>
              <a:t>panneau</a:t>
            </a:r>
            <a:r>
              <a:rPr lang="en-US" dirty="0"/>
              <a:t> </a:t>
            </a:r>
            <a:r>
              <a:rPr lang="en-US" dirty="0" err="1"/>
              <a:t>latéral</a:t>
            </a:r>
            <a:r>
              <a:rPr lang="en-US" dirty="0"/>
              <a:t>, la </a:t>
            </a:r>
            <a:r>
              <a:rPr lang="en-US" dirty="0" err="1"/>
              <a:t>déformation</a:t>
            </a:r>
            <a:r>
              <a:rPr lang="en-US" dirty="0"/>
              <a:t> et la flexion du </a:t>
            </a:r>
            <a:r>
              <a:rPr lang="en-US" dirty="0" err="1"/>
              <a:t>panneau</a:t>
            </a:r>
            <a:r>
              <a:rPr lang="en-US" dirty="0"/>
              <a:t> </a:t>
            </a:r>
            <a:r>
              <a:rPr lang="en-US" dirty="0" err="1"/>
              <a:t>latéral</a:t>
            </a:r>
            <a:r>
              <a:rPr lang="en-US" dirty="0"/>
              <a:t> et du </a:t>
            </a:r>
            <a:r>
              <a:rPr lang="en-US" dirty="0" err="1"/>
              <a:t>vantail</a:t>
            </a:r>
            <a:r>
              <a:rPr lang="en-US" dirty="0"/>
              <a:t> de </a:t>
            </a:r>
            <a:r>
              <a:rPr lang="en-US" dirty="0" err="1"/>
              <a:t>verre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identiques</a:t>
            </a:r>
            <a:r>
              <a:rPr lang="en-US" dirty="0"/>
              <a:t> dans la zone du bord de fermeture </a:t>
            </a:r>
            <a:r>
              <a:rPr lang="en-US" dirty="0" err="1"/>
              <a:t>secondaire</a:t>
            </a:r>
            <a:r>
              <a:rPr lang="en-US" dirty="0"/>
              <a:t> et le </a:t>
            </a:r>
            <a:r>
              <a:rPr lang="en-US" dirty="0" err="1"/>
              <a:t>profilé</a:t>
            </a:r>
            <a:r>
              <a:rPr lang="en-US" dirty="0"/>
              <a:t> </a:t>
            </a:r>
            <a:r>
              <a:rPr lang="en-US" dirty="0" err="1"/>
              <a:t>d'accrochage</a:t>
            </a:r>
            <a:r>
              <a:rPr lang="en-US" dirty="0"/>
              <a:t> se </a:t>
            </a:r>
            <a:r>
              <a:rPr lang="en-US" dirty="0" err="1"/>
              <a:t>déforme</a:t>
            </a:r>
            <a:r>
              <a:rPr lang="en-US" dirty="0"/>
              <a:t> dans la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mesure</a:t>
            </a:r>
            <a:r>
              <a:rPr lang="en-US" dirty="0"/>
              <a:t>, de </a:t>
            </a:r>
            <a:r>
              <a:rPr lang="en-US" dirty="0" err="1"/>
              <a:t>sorte</a:t>
            </a:r>
            <a:r>
              <a:rPr lang="en-US" dirty="0"/>
              <a:t> </a:t>
            </a:r>
            <a:r>
              <a:rPr lang="en-US" dirty="0" err="1"/>
              <a:t>qu'il</a:t>
            </a:r>
            <a:r>
              <a:rPr lang="en-US" dirty="0"/>
              <a:t> ne </a:t>
            </a:r>
            <a:r>
              <a:rPr lang="en-US" dirty="0" err="1"/>
              <a:t>s'accroche</a:t>
            </a:r>
            <a:r>
              <a:rPr lang="en-US" dirty="0"/>
              <a:t> pas. Les </a:t>
            </a:r>
            <a:r>
              <a:rPr lang="en-US" dirty="0" err="1"/>
              <a:t>voies</a:t>
            </a:r>
            <a:r>
              <a:rPr lang="en-US" dirty="0"/>
              <a:t> de </a:t>
            </a:r>
            <a:r>
              <a:rPr lang="en-US" dirty="0" err="1"/>
              <a:t>fuite</a:t>
            </a:r>
            <a:r>
              <a:rPr lang="en-US" dirty="0"/>
              <a:t> et de </a:t>
            </a:r>
            <a:r>
              <a:rPr lang="en-US" dirty="0" err="1"/>
              <a:t>sauvetage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ainsi</a:t>
            </a:r>
            <a:r>
              <a:rPr lang="en-US" dirty="0"/>
              <a:t> </a:t>
            </a:r>
            <a:r>
              <a:rPr lang="en-US" dirty="0" err="1"/>
              <a:t>assurées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latérale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suffisamment</a:t>
            </a:r>
            <a:r>
              <a:rPr lang="en-US" dirty="0"/>
              <a:t> flexible pour supporter la charge dans la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mesure</a:t>
            </a:r>
            <a:r>
              <a:rPr lang="en-US" dirty="0"/>
              <a:t> que le </a:t>
            </a:r>
            <a:r>
              <a:rPr lang="en-US" dirty="0" err="1"/>
              <a:t>tablier</a:t>
            </a:r>
            <a:r>
              <a:rPr lang="en-US" dirty="0"/>
              <a:t> de la </a:t>
            </a:r>
            <a:r>
              <a:rPr lang="en-US" dirty="0" err="1"/>
              <a:t>porte</a:t>
            </a:r>
            <a:r>
              <a:rPr lang="en-US" dirty="0"/>
              <a:t>, qui </a:t>
            </a:r>
            <a:r>
              <a:rPr lang="en-US" dirty="0" err="1"/>
              <a:t>n'a</a:t>
            </a:r>
            <a:r>
              <a:rPr lang="en-US" dirty="0"/>
              <a:t> pas </a:t>
            </a:r>
            <a:r>
              <a:rPr lang="en-US" dirty="0" err="1"/>
              <a:t>été</a:t>
            </a:r>
            <a:r>
              <a:rPr lang="en-US" dirty="0"/>
              <a:t> pris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compte</a:t>
            </a:r>
            <a:r>
              <a:rPr lang="en-US" dirty="0"/>
              <a:t> dans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calcul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ATTENTION : Les </a:t>
            </a:r>
            <a:r>
              <a:rPr lang="en-US" dirty="0" err="1"/>
              <a:t>concurrents</a:t>
            </a:r>
            <a:r>
              <a:rPr lang="en-US" dirty="0"/>
              <a:t> ne </a:t>
            </a:r>
            <a:r>
              <a:rPr lang="en-US" dirty="0" err="1"/>
              <a:t>fournissent</a:t>
            </a:r>
            <a:r>
              <a:rPr lang="en-US" dirty="0"/>
              <a:t> </a:t>
            </a:r>
            <a:r>
              <a:rPr lang="en-US" dirty="0" err="1"/>
              <a:t>aucune</a:t>
            </a:r>
            <a:r>
              <a:rPr lang="en-US" dirty="0"/>
              <a:t> information sur la </a:t>
            </a:r>
            <a:r>
              <a:rPr lang="en-US" dirty="0" err="1"/>
              <a:t>façon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 et avec quelle pression </a:t>
            </a:r>
            <a:r>
              <a:rPr lang="en-US" dirty="0" err="1"/>
              <a:t>leurs</a:t>
            </a:r>
            <a:r>
              <a:rPr lang="en-US" dirty="0"/>
              <a:t> </a:t>
            </a:r>
            <a:r>
              <a:rPr lang="en-US" dirty="0" err="1"/>
              <a:t>portes</a:t>
            </a:r>
            <a:r>
              <a:rPr lang="en-US" dirty="0"/>
              <a:t> RC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adaptées</a:t>
            </a:r>
            <a:r>
              <a:rPr lang="en-US" dirty="0"/>
              <a:t> aux </a:t>
            </a:r>
            <a:r>
              <a:rPr lang="en-US" dirty="0" err="1"/>
              <a:t>voies</a:t>
            </a:r>
            <a:r>
              <a:rPr lang="en-US" dirty="0"/>
              <a:t> </a:t>
            </a:r>
            <a:r>
              <a:rPr lang="en-US" dirty="0" err="1"/>
              <a:t>d'évacuation</a:t>
            </a:r>
            <a:r>
              <a:rPr lang="en-US" dirty="0"/>
              <a:t>. La </a:t>
            </a:r>
            <a:r>
              <a:rPr lang="en-US" dirty="0" err="1"/>
              <a:t>norme</a:t>
            </a:r>
            <a:r>
              <a:rPr lang="en-US" dirty="0"/>
              <a:t> EN 1627 et le test </a:t>
            </a:r>
            <a:r>
              <a:rPr lang="en-US" dirty="0" err="1"/>
              <a:t>correspondant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réalisés</a:t>
            </a:r>
            <a:r>
              <a:rPr lang="en-US" dirty="0"/>
              <a:t> sans influences </a:t>
            </a:r>
            <a:r>
              <a:rPr lang="en-US" dirty="0" err="1"/>
              <a:t>extérieures</a:t>
            </a:r>
            <a:r>
              <a:rPr lang="en-US" dirty="0"/>
              <a:t> </a:t>
            </a:r>
            <a:r>
              <a:rPr lang="en-US" dirty="0" err="1"/>
              <a:t>telles</a:t>
            </a:r>
            <a:r>
              <a:rPr lang="en-US" dirty="0"/>
              <a:t> </a:t>
            </a:r>
            <a:r>
              <a:rPr lang="en-US" dirty="0" err="1"/>
              <a:t>qu'une</a:t>
            </a:r>
            <a:r>
              <a:rPr lang="en-US" dirty="0"/>
              <a:t> pression </a:t>
            </a:r>
            <a:r>
              <a:rPr lang="en-US" dirty="0" err="1"/>
              <a:t>supplémentaire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record </a:t>
            </a:r>
            <a:r>
              <a:rPr lang="en-US" dirty="0" err="1"/>
              <a:t>l'a</a:t>
            </a:r>
            <a:r>
              <a:rPr lang="en-US" dirty="0"/>
              <a:t> </a:t>
            </a:r>
            <a:r>
              <a:rPr lang="en-US" dirty="0" err="1"/>
              <a:t>vérifié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laboratoire</a:t>
            </a:r>
            <a:r>
              <a:rPr lang="en-US" dirty="0"/>
              <a:t> dans </a:t>
            </a:r>
            <a:r>
              <a:rPr lang="en-US" dirty="0" err="1"/>
              <a:t>sa</a:t>
            </a:r>
            <a:r>
              <a:rPr lang="en-US" dirty="0"/>
              <a:t> propre installation de </a:t>
            </a:r>
            <a:r>
              <a:rPr lang="en-US" dirty="0" err="1"/>
              <a:t>vieillissement</a:t>
            </a:r>
            <a:r>
              <a:rPr lang="en-US" dirty="0"/>
              <a:t> à 600 Pa et </a:t>
            </a:r>
            <a:r>
              <a:rPr lang="en-US" dirty="0" err="1"/>
              <a:t>en</a:t>
            </a:r>
            <a:r>
              <a:rPr lang="en-US" dirty="0"/>
              <a:t> a </a:t>
            </a:r>
            <a:r>
              <a:rPr lang="en-US" dirty="0" err="1"/>
              <a:t>conclu</a:t>
            </a:r>
            <a:r>
              <a:rPr lang="en-US" dirty="0"/>
              <a:t> que le THERMCORD RC 3 </a:t>
            </a:r>
            <a:r>
              <a:rPr lang="en-US" dirty="0" err="1"/>
              <a:t>convient</a:t>
            </a:r>
            <a:r>
              <a:rPr lang="en-US" dirty="0"/>
              <a:t> aux </a:t>
            </a:r>
            <a:r>
              <a:rPr lang="en-US" dirty="0" err="1"/>
              <a:t>voies</a:t>
            </a:r>
            <a:r>
              <a:rPr lang="en-US" dirty="0"/>
              <a:t> </a:t>
            </a:r>
            <a:r>
              <a:rPr lang="en-US" dirty="0" err="1"/>
              <a:t>d'évacuation</a:t>
            </a:r>
            <a:r>
              <a:rPr lang="en-US" dirty="0"/>
              <a:t> et de </a:t>
            </a:r>
            <a:r>
              <a:rPr lang="en-US" dirty="0" err="1"/>
              <a:t>sauvetage</a:t>
            </a:r>
            <a:r>
              <a:rPr lang="en-US" dirty="0"/>
              <a:t> !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903EF-2A61-4793-8BCD-6253A818AA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59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Installation </a:t>
            </a:r>
            <a:r>
              <a:rPr lang="de-DE" baseline="0" dirty="0" err="1"/>
              <a:t>d'une</a:t>
            </a:r>
            <a:r>
              <a:rPr lang="de-DE" baseline="0" dirty="0"/>
              <a:t> </a:t>
            </a:r>
            <a:r>
              <a:rPr lang="de-DE" baseline="0" dirty="0" err="1"/>
              <a:t>voie</a:t>
            </a:r>
            <a:r>
              <a:rPr lang="de-DE" baseline="0" dirty="0"/>
              <a:t> de </a:t>
            </a:r>
            <a:r>
              <a:rPr lang="de-DE" dirty="0" err="1"/>
              <a:t>passage</a:t>
            </a:r>
            <a:r>
              <a:rPr lang="de-DE" dirty="0"/>
              <a:t> </a:t>
            </a:r>
            <a:r>
              <a:rPr lang="de-DE" baseline="0" dirty="0" err="1"/>
              <a:t>avec</a:t>
            </a:r>
            <a:r>
              <a:rPr lang="de-DE" baseline="0" dirty="0"/>
              <a:t> </a:t>
            </a:r>
            <a:r>
              <a:rPr lang="de-DE" baseline="0" dirty="0" err="1"/>
              <a:t>panneau</a:t>
            </a:r>
            <a:r>
              <a:rPr lang="de-DE" baseline="0" dirty="0"/>
              <a:t> </a:t>
            </a:r>
            <a:r>
              <a:rPr lang="de-DE" baseline="0" dirty="0" err="1"/>
              <a:t>latéral</a:t>
            </a:r>
            <a:r>
              <a:rPr lang="de-DE" baseline="0" dirty="0"/>
              <a:t> (</a:t>
            </a:r>
            <a:r>
              <a:rPr lang="de-DE" baseline="0" dirty="0" err="1"/>
              <a:t>lumières</a:t>
            </a:r>
            <a:r>
              <a:rPr lang="de-DE" baseline="0" dirty="0"/>
              <a:t>) </a:t>
            </a:r>
            <a:r>
              <a:rPr lang="de-DE" baseline="0" dirty="0" err="1"/>
              <a:t>convenant</a:t>
            </a:r>
            <a:r>
              <a:rPr lang="de-DE" baseline="0" dirty="0"/>
              <a:t> à la RC 3 </a:t>
            </a:r>
            <a:r>
              <a:rPr lang="de-DE" baseline="0" dirty="0" err="1"/>
              <a:t>pour</a:t>
            </a:r>
            <a:r>
              <a:rPr lang="de-DE" baseline="0" dirty="0"/>
              <a:t> </a:t>
            </a:r>
            <a:r>
              <a:rPr lang="de-DE" baseline="0" dirty="0" err="1"/>
              <a:t>les</a:t>
            </a:r>
            <a:r>
              <a:rPr lang="de-DE" baseline="0" dirty="0"/>
              <a:t> </a:t>
            </a:r>
            <a:r>
              <a:rPr lang="de-DE" baseline="0" dirty="0" err="1"/>
              <a:t>voies</a:t>
            </a:r>
            <a:r>
              <a:rPr lang="de-DE" baseline="0" dirty="0"/>
              <a:t> </a:t>
            </a:r>
            <a:r>
              <a:rPr lang="de-DE" baseline="0" dirty="0" err="1"/>
              <a:t>d'évacuation</a:t>
            </a:r>
            <a:r>
              <a:rPr lang="de-DE" baseline="0" dirty="0"/>
              <a:t>.</a:t>
            </a:r>
          </a:p>
          <a:p>
            <a:r>
              <a:rPr lang="de-DE" baseline="0" dirty="0" err="1"/>
              <a:t>Les</a:t>
            </a:r>
            <a:r>
              <a:rPr lang="de-DE" baseline="0" dirty="0"/>
              <a:t> deux </a:t>
            </a:r>
            <a:r>
              <a:rPr lang="de-DE" baseline="0" dirty="0" err="1"/>
              <a:t>parties</a:t>
            </a:r>
            <a:r>
              <a:rPr lang="de-DE" baseline="0" dirty="0"/>
              <a:t> du </a:t>
            </a:r>
            <a:r>
              <a:rPr lang="de-DE" baseline="0" dirty="0" err="1"/>
              <a:t>panneau</a:t>
            </a:r>
            <a:r>
              <a:rPr lang="de-DE" baseline="0" dirty="0"/>
              <a:t> </a:t>
            </a:r>
            <a:r>
              <a:rPr lang="de-DE" baseline="0" dirty="0" err="1"/>
              <a:t>latéral</a:t>
            </a:r>
            <a:r>
              <a:rPr lang="de-DE" baseline="0" dirty="0"/>
              <a:t> et des </a:t>
            </a:r>
            <a:r>
              <a:rPr lang="de-DE" baseline="0" dirty="0" err="1"/>
              <a:t>vantaux</a:t>
            </a:r>
            <a:r>
              <a:rPr lang="de-DE" baseline="0" dirty="0"/>
              <a:t> de la </a:t>
            </a:r>
            <a:r>
              <a:rPr lang="de-DE" baseline="0" dirty="0" err="1"/>
              <a:t>porte</a:t>
            </a:r>
            <a:r>
              <a:rPr lang="de-DE" baseline="0" dirty="0"/>
              <a:t> se </a:t>
            </a:r>
            <a:r>
              <a:rPr lang="de-DE" baseline="0" dirty="0" err="1"/>
              <a:t>déplacent</a:t>
            </a:r>
            <a:r>
              <a:rPr lang="de-DE" baseline="0" dirty="0"/>
              <a:t> en </a:t>
            </a:r>
            <a:r>
              <a:rPr lang="de-DE" baseline="0" dirty="0" err="1"/>
              <a:t>parallèle</a:t>
            </a:r>
            <a:r>
              <a:rPr lang="de-DE" baseline="0" dirty="0"/>
              <a:t> </a:t>
            </a:r>
            <a:r>
              <a:rPr lang="de-DE" baseline="0" dirty="0" err="1"/>
              <a:t>lorsqu'une</a:t>
            </a:r>
            <a:r>
              <a:rPr lang="de-DE" baseline="0" dirty="0"/>
              <a:t> </a:t>
            </a:r>
            <a:r>
              <a:rPr lang="de-DE" baseline="0" dirty="0" err="1"/>
              <a:t>force</a:t>
            </a:r>
            <a:r>
              <a:rPr lang="de-DE" baseline="0" dirty="0"/>
              <a:t> </a:t>
            </a:r>
            <a:r>
              <a:rPr lang="de-DE" baseline="0" dirty="0" err="1"/>
              <a:t>ou</a:t>
            </a:r>
            <a:r>
              <a:rPr lang="de-DE" baseline="0" dirty="0"/>
              <a:t> </a:t>
            </a:r>
            <a:r>
              <a:rPr lang="de-DE" baseline="0" dirty="0" err="1"/>
              <a:t>une</a:t>
            </a:r>
            <a:r>
              <a:rPr lang="de-DE" baseline="0" dirty="0"/>
              <a:t> </a:t>
            </a:r>
            <a:r>
              <a:rPr lang="de-DE" baseline="0" dirty="0" err="1"/>
              <a:t>charge</a:t>
            </a:r>
            <a:r>
              <a:rPr lang="de-DE" baseline="0" dirty="0"/>
              <a:t> de </a:t>
            </a:r>
            <a:r>
              <a:rPr lang="de-DE" baseline="0" dirty="0" err="1"/>
              <a:t>vent</a:t>
            </a:r>
            <a:r>
              <a:rPr lang="de-DE" baseline="0" dirty="0"/>
              <a:t> </a:t>
            </a:r>
            <a:r>
              <a:rPr lang="de-DE" baseline="0" dirty="0" err="1"/>
              <a:t>est</a:t>
            </a:r>
            <a:r>
              <a:rPr lang="de-DE" baseline="0" dirty="0"/>
              <a:t> </a:t>
            </a:r>
            <a:r>
              <a:rPr lang="de-DE" baseline="0" dirty="0" err="1"/>
              <a:t>appliquée</a:t>
            </a:r>
            <a:r>
              <a:rPr lang="de-DE" baseline="0" dirty="0"/>
              <a:t>.</a:t>
            </a:r>
          </a:p>
          <a:p>
            <a:r>
              <a:rPr lang="de-DE" baseline="0" dirty="0" err="1"/>
              <a:t>Ainsi</a:t>
            </a:r>
            <a:r>
              <a:rPr lang="de-DE" baseline="0" dirty="0"/>
              <a:t>, </a:t>
            </a:r>
            <a:r>
              <a:rPr lang="de-DE" baseline="0" dirty="0" err="1"/>
              <a:t>les</a:t>
            </a:r>
            <a:r>
              <a:rPr lang="de-DE" baseline="0" dirty="0"/>
              <a:t> deux </a:t>
            </a:r>
            <a:r>
              <a:rPr lang="de-DE" baseline="0" dirty="0" err="1"/>
              <a:t>parties</a:t>
            </a:r>
            <a:r>
              <a:rPr lang="de-DE" baseline="0" dirty="0"/>
              <a:t> se </a:t>
            </a:r>
            <a:r>
              <a:rPr lang="de-DE" baseline="0" dirty="0" err="1"/>
              <a:t>comportent</a:t>
            </a:r>
            <a:r>
              <a:rPr lang="de-DE" baseline="0" dirty="0"/>
              <a:t> de la </a:t>
            </a:r>
            <a:r>
              <a:rPr lang="de-DE" baseline="0" dirty="0" err="1"/>
              <a:t>même</a:t>
            </a:r>
            <a:r>
              <a:rPr lang="de-DE" baseline="0" dirty="0"/>
              <a:t> </a:t>
            </a:r>
            <a:r>
              <a:rPr lang="de-DE" baseline="0" dirty="0" err="1"/>
              <a:t>manière</a:t>
            </a:r>
            <a:r>
              <a:rPr lang="de-DE" baseline="0" dirty="0"/>
              <a:t> : </a:t>
            </a:r>
            <a:r>
              <a:rPr lang="de-DE" baseline="0" dirty="0" err="1"/>
              <a:t>elles</a:t>
            </a:r>
            <a:r>
              <a:rPr lang="de-DE" baseline="0" dirty="0"/>
              <a:t> </a:t>
            </a:r>
            <a:r>
              <a:rPr lang="de-DE" baseline="0" dirty="0" err="1"/>
              <a:t>sont</a:t>
            </a:r>
            <a:r>
              <a:rPr lang="de-DE" baseline="0" dirty="0"/>
              <a:t> flexibles et le </a:t>
            </a:r>
            <a:r>
              <a:rPr lang="de-DE" baseline="0" dirty="0" err="1"/>
              <a:t>profilé</a:t>
            </a:r>
            <a:r>
              <a:rPr lang="de-DE" baseline="0" dirty="0"/>
              <a:t> du </a:t>
            </a:r>
            <a:r>
              <a:rPr lang="de-DE" baseline="0" dirty="0" err="1"/>
              <a:t>crochet</a:t>
            </a:r>
            <a:r>
              <a:rPr lang="de-DE" baseline="0" dirty="0"/>
              <a:t> ne </a:t>
            </a:r>
            <a:r>
              <a:rPr lang="de-DE" baseline="0" dirty="0" err="1"/>
              <a:t>sera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 </a:t>
            </a:r>
            <a:r>
              <a:rPr lang="de-DE" baseline="0" dirty="0" err="1"/>
              <a:t>engagé</a:t>
            </a:r>
            <a:r>
              <a:rPr lang="de-DE" baseline="0" dirty="0"/>
              <a:t> et </a:t>
            </a:r>
            <a:r>
              <a:rPr lang="de-DE" baseline="0" dirty="0" err="1"/>
              <a:t>l'itinéraire</a:t>
            </a:r>
            <a:r>
              <a:rPr lang="de-DE" baseline="0" dirty="0"/>
              <a:t> de </a:t>
            </a:r>
            <a:r>
              <a:rPr lang="de-DE" baseline="0" dirty="0" err="1"/>
              <a:t>fuite</a:t>
            </a:r>
            <a:r>
              <a:rPr lang="de-DE" baseline="0" dirty="0"/>
              <a:t> </a:t>
            </a:r>
            <a:r>
              <a:rPr lang="de-DE" baseline="0" dirty="0" err="1"/>
              <a:t>est</a:t>
            </a:r>
            <a:r>
              <a:rPr lang="de-DE" baseline="0" dirty="0"/>
              <a:t> </a:t>
            </a:r>
            <a:r>
              <a:rPr lang="de-DE" baseline="0" dirty="0" err="1"/>
              <a:t>assuré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903EF-2A61-4793-8BCD-6253A818AAF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722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903EF-2A61-4793-8BCD-6253A818AA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8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Durchgangsinstallation mit Seitenteil geeignet mit RC 3 für Fluchtwege.</a:t>
            </a:r>
          </a:p>
          <a:p>
            <a:r>
              <a:rPr lang="de-DE" baseline="0" dirty="0"/>
              <a:t>Beide Teile, Seitenteil und Türflügel, bewegen sich parallel, wenn eine Kraft oder Windlast einwirkt.</a:t>
            </a:r>
          </a:p>
          <a:p>
            <a:r>
              <a:rPr lang="de-DE" baseline="0" dirty="0"/>
              <a:t>So verhalten sich beide Teile gleich flexibel und das Hakenprofil wird nicht eingerastet und der Fluchtweg ist gewährleistet.</a:t>
            </a:r>
          </a:p>
          <a:p>
            <a:endParaRPr lang="de-DE" baseline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903EF-2A61-4793-8BCD-6253A818AA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01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1200" dirty="0"/>
              <a:t>La </a:t>
            </a:r>
            <a:r>
              <a:rPr lang="de-DE" sz="1200" dirty="0" err="1"/>
              <a:t>sécurité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toujours</a:t>
            </a:r>
            <a:r>
              <a:rPr lang="de-DE" sz="1200" dirty="0"/>
              <a:t> </a:t>
            </a:r>
            <a:r>
              <a:rPr lang="de-DE" sz="1200" dirty="0" err="1"/>
              <a:t>un</a:t>
            </a:r>
            <a:r>
              <a:rPr lang="de-DE" sz="1200" dirty="0"/>
              <a:t> </a:t>
            </a:r>
            <a:r>
              <a:rPr lang="de-DE" sz="1200" dirty="0" err="1"/>
              <a:t>problème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. </a:t>
            </a:r>
            <a:r>
              <a:rPr lang="de-DE" sz="1200" dirty="0" err="1"/>
              <a:t>Qui</a:t>
            </a:r>
            <a:r>
              <a:rPr lang="de-DE" sz="1200" dirty="0"/>
              <a:t> </a:t>
            </a:r>
            <a:r>
              <a:rPr lang="de-DE" sz="1200" dirty="0" err="1"/>
              <a:t>souhaite</a:t>
            </a:r>
            <a:r>
              <a:rPr lang="de-DE" sz="1200" dirty="0"/>
              <a:t> </a:t>
            </a:r>
            <a:r>
              <a:rPr lang="de-DE" sz="1200" dirty="0" err="1"/>
              <a:t>avoir</a:t>
            </a:r>
            <a:r>
              <a:rPr lang="de-DE" sz="1200" dirty="0"/>
              <a:t> des </a:t>
            </a:r>
            <a:r>
              <a:rPr lang="de-DE" sz="1200" dirty="0" err="1"/>
              <a:t>visiteurs</a:t>
            </a:r>
            <a:r>
              <a:rPr lang="de-DE" sz="1200" dirty="0"/>
              <a:t> non </a:t>
            </a:r>
            <a:r>
              <a:rPr lang="de-DE" sz="1200" dirty="0" err="1"/>
              <a:t>invités</a:t>
            </a:r>
            <a:r>
              <a:rPr lang="de-DE" sz="1200" dirty="0"/>
              <a:t>, </a:t>
            </a:r>
            <a:r>
              <a:rPr lang="de-DE" sz="1200" dirty="0" err="1"/>
              <a:t>mais</a:t>
            </a:r>
            <a:r>
              <a:rPr lang="de-DE" sz="1200" dirty="0"/>
              <a:t> </a:t>
            </a:r>
            <a:r>
              <a:rPr lang="de-DE" sz="1200" dirty="0" err="1"/>
              <a:t>surtout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des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automatisées</a:t>
            </a:r>
            <a:r>
              <a:rPr lang="de-DE" sz="1200" dirty="0"/>
              <a:t> et </a:t>
            </a:r>
            <a:r>
              <a:rPr lang="de-DE" sz="1200" dirty="0" err="1"/>
              <a:t>dans</a:t>
            </a:r>
            <a:r>
              <a:rPr lang="de-DE" sz="1200" dirty="0"/>
              <a:t> des </a:t>
            </a:r>
            <a:r>
              <a:rPr lang="de-DE" sz="1200" dirty="0" err="1"/>
              <a:t>bâtiments</a:t>
            </a:r>
            <a:r>
              <a:rPr lang="de-DE" sz="1200" dirty="0"/>
              <a:t> </a:t>
            </a:r>
            <a:r>
              <a:rPr lang="de-DE" sz="1200" dirty="0" err="1"/>
              <a:t>où</a:t>
            </a:r>
            <a:r>
              <a:rPr lang="de-DE" sz="1200" dirty="0"/>
              <a:t> se </a:t>
            </a:r>
            <a:r>
              <a:rPr lang="de-DE" sz="1200" dirty="0" err="1"/>
              <a:t>trouvent</a:t>
            </a:r>
            <a:r>
              <a:rPr lang="de-DE" sz="1200" dirty="0"/>
              <a:t> de </a:t>
            </a:r>
            <a:r>
              <a:rPr lang="de-DE" sz="1200" dirty="0" err="1"/>
              <a:t>nombreuses</a:t>
            </a:r>
            <a:r>
              <a:rPr lang="de-DE" sz="1200" dirty="0"/>
              <a:t> </a:t>
            </a:r>
            <a:r>
              <a:rPr lang="de-DE" sz="1200" dirty="0" err="1"/>
              <a:t>personnes</a:t>
            </a:r>
            <a:r>
              <a:rPr lang="de-DE" sz="1200" dirty="0"/>
              <a:t>, </a:t>
            </a:r>
            <a:r>
              <a:rPr lang="de-DE" sz="1200" dirty="0" err="1"/>
              <a:t>il</a:t>
            </a:r>
            <a:r>
              <a:rPr lang="de-DE" sz="1200" dirty="0"/>
              <a:t> </a:t>
            </a:r>
            <a:r>
              <a:rPr lang="de-DE" sz="1200" dirty="0" err="1"/>
              <a:t>faut</a:t>
            </a:r>
            <a:r>
              <a:rPr lang="de-DE" sz="1200" dirty="0"/>
              <a:t> </a:t>
            </a:r>
            <a:r>
              <a:rPr lang="de-DE" sz="1200" dirty="0" err="1"/>
              <a:t>également</a:t>
            </a:r>
            <a:r>
              <a:rPr lang="de-DE" sz="1200" dirty="0"/>
              <a:t> </a:t>
            </a:r>
            <a:r>
              <a:rPr lang="de-DE" sz="1200" dirty="0" err="1"/>
              <a:t>s'assurer</a:t>
            </a:r>
            <a:r>
              <a:rPr lang="de-DE" sz="1200" dirty="0"/>
              <a:t> </a:t>
            </a:r>
            <a:r>
              <a:rPr lang="de-DE" sz="1200" dirty="0" err="1"/>
              <a:t>que</a:t>
            </a:r>
            <a:r>
              <a:rPr lang="de-DE" sz="1200" dirty="0"/>
              <a:t> </a:t>
            </a:r>
            <a:r>
              <a:rPr lang="de-DE" sz="1200" dirty="0" err="1"/>
              <a:t>ces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automatisées</a:t>
            </a:r>
            <a:r>
              <a:rPr lang="de-DE" sz="1200" dirty="0"/>
              <a:t> </a:t>
            </a:r>
            <a:r>
              <a:rPr lang="de-DE" sz="1200" dirty="0" err="1"/>
              <a:t>fonctionnent</a:t>
            </a:r>
            <a:r>
              <a:rPr lang="de-DE" sz="1200" dirty="0"/>
              <a:t> </a:t>
            </a:r>
            <a:r>
              <a:rPr lang="de-DE" sz="1200" dirty="0" err="1"/>
              <a:t>sans</a:t>
            </a:r>
            <a:r>
              <a:rPr lang="de-DE" sz="1200" dirty="0"/>
              <a:t> </a:t>
            </a:r>
            <a:r>
              <a:rPr lang="de-DE" sz="1200" dirty="0" err="1"/>
              <a:t>aucun</a:t>
            </a:r>
            <a:r>
              <a:rPr lang="de-DE" sz="1200" dirty="0"/>
              <a:t> </a:t>
            </a:r>
            <a:r>
              <a:rPr lang="de-DE" sz="1200" dirty="0" err="1"/>
              <a:t>doute</a:t>
            </a:r>
            <a:r>
              <a:rPr lang="de-DE" sz="1200" dirty="0"/>
              <a:t> en </a:t>
            </a:r>
            <a:r>
              <a:rPr lang="de-DE" sz="1200" dirty="0" err="1"/>
              <a:t>cas</a:t>
            </a:r>
            <a:r>
              <a:rPr lang="de-DE" sz="1200" dirty="0"/>
              <a:t> </a:t>
            </a:r>
            <a:r>
              <a:rPr lang="de-DE" sz="1200" dirty="0" err="1"/>
              <a:t>d'urgence</a:t>
            </a:r>
            <a:r>
              <a:rPr lang="de-DE" sz="1200" dirty="0"/>
              <a:t>.</a:t>
            </a:r>
          </a:p>
          <a:p>
            <a:endParaRPr lang="de-DE" sz="1200" dirty="0"/>
          </a:p>
          <a:p>
            <a:r>
              <a:rPr lang="de-CH" sz="1200" dirty="0"/>
              <a:t>En </a:t>
            </a:r>
            <a:r>
              <a:rPr lang="de-CH" sz="1200" dirty="0" err="1"/>
              <a:t>termes</a:t>
            </a:r>
            <a:r>
              <a:rPr lang="de-CH" sz="1200" dirty="0"/>
              <a:t> de </a:t>
            </a:r>
            <a:r>
              <a:rPr lang="de-CH" sz="1200" dirty="0" err="1"/>
              <a:t>résistance</a:t>
            </a:r>
            <a:r>
              <a:rPr lang="de-CH" sz="1200" dirty="0"/>
              <a:t> à </a:t>
            </a:r>
            <a:r>
              <a:rPr lang="de-CH" sz="1200" dirty="0" err="1"/>
              <a:t>l'effraction</a:t>
            </a:r>
            <a:r>
              <a:rPr lang="de-CH" sz="1200" dirty="0"/>
              <a:t>, </a:t>
            </a:r>
            <a:r>
              <a:rPr lang="de-CH" sz="1200" dirty="0" err="1"/>
              <a:t>record</a:t>
            </a:r>
            <a:r>
              <a:rPr lang="de-CH" sz="1200" dirty="0"/>
              <a:t> </a:t>
            </a:r>
            <a:r>
              <a:rPr lang="de-CH" sz="1200" dirty="0" err="1"/>
              <a:t>propose</a:t>
            </a:r>
            <a:r>
              <a:rPr lang="de-CH" sz="1200" dirty="0"/>
              <a:t> </a:t>
            </a:r>
            <a:r>
              <a:rPr lang="de-CH" sz="1200" dirty="0" err="1"/>
              <a:t>un</a:t>
            </a:r>
            <a:r>
              <a:rPr lang="de-CH" sz="1200" dirty="0"/>
              <a:t> </a:t>
            </a:r>
            <a:r>
              <a:rPr lang="de-CH" sz="1200" dirty="0" err="1"/>
              <a:t>portefeuille</a:t>
            </a:r>
            <a:r>
              <a:rPr lang="de-CH" sz="1200" dirty="0"/>
              <a:t> </a:t>
            </a:r>
            <a:r>
              <a:rPr lang="de-CH" sz="1200" dirty="0" err="1"/>
              <a:t>imbattable</a:t>
            </a:r>
            <a:r>
              <a:rPr lang="de-CH" sz="1200" dirty="0"/>
              <a:t> de </a:t>
            </a:r>
            <a:r>
              <a:rPr lang="de-CH" sz="1200" dirty="0" err="1"/>
              <a:t>portes</a:t>
            </a:r>
            <a:r>
              <a:rPr lang="de-CH" sz="1200" dirty="0"/>
              <a:t> </a:t>
            </a:r>
            <a:r>
              <a:rPr lang="de-CH" sz="1200" dirty="0" err="1"/>
              <a:t>coulissantes</a:t>
            </a:r>
            <a:r>
              <a:rPr lang="de-CH" sz="1200" dirty="0"/>
              <a:t> </a:t>
            </a:r>
            <a:r>
              <a:rPr lang="de-CH" sz="1200" dirty="0" err="1"/>
              <a:t>linéaires</a:t>
            </a:r>
            <a:r>
              <a:rPr lang="de-CH" sz="1200" dirty="0"/>
              <a:t> </a:t>
            </a:r>
            <a:r>
              <a:rPr lang="de-CH" sz="1200" dirty="0" err="1"/>
              <a:t>ou</a:t>
            </a:r>
            <a:r>
              <a:rPr lang="de-CH" sz="1200" dirty="0"/>
              <a:t> </a:t>
            </a:r>
            <a:r>
              <a:rPr lang="de-CH" sz="1200" dirty="0" err="1"/>
              <a:t>cintrées</a:t>
            </a:r>
            <a:r>
              <a:rPr lang="de-CH" sz="1200" dirty="0"/>
              <a:t> et de </a:t>
            </a:r>
            <a:r>
              <a:rPr lang="de-CH" sz="1200" dirty="0" err="1"/>
              <a:t>portes</a:t>
            </a:r>
            <a:r>
              <a:rPr lang="de-CH" sz="1200" dirty="0"/>
              <a:t> </a:t>
            </a:r>
            <a:r>
              <a:rPr lang="de-CH" sz="1200" dirty="0" err="1"/>
              <a:t>tournantes</a:t>
            </a:r>
            <a:r>
              <a:rPr lang="de-CH" sz="1200" dirty="0"/>
              <a:t>, </a:t>
            </a:r>
            <a:r>
              <a:rPr lang="de-CH" sz="1200" dirty="0" err="1"/>
              <a:t>adaptées</a:t>
            </a:r>
            <a:r>
              <a:rPr lang="de-CH" sz="1200" dirty="0"/>
              <a:t> </a:t>
            </a:r>
            <a:r>
              <a:rPr lang="de-CH" sz="1200" dirty="0" err="1"/>
              <a:t>aux</a:t>
            </a:r>
            <a:r>
              <a:rPr lang="de-CH" sz="1200" dirty="0"/>
              <a:t> </a:t>
            </a:r>
            <a:r>
              <a:rPr lang="de-CH" sz="1200" dirty="0" err="1"/>
              <a:t>voies</a:t>
            </a:r>
            <a:r>
              <a:rPr lang="de-CH" sz="1200" dirty="0"/>
              <a:t> de </a:t>
            </a:r>
            <a:r>
              <a:rPr lang="de-CH" sz="1200" dirty="0" err="1"/>
              <a:t>fuite</a:t>
            </a:r>
            <a:r>
              <a:rPr lang="de-CH" sz="1200" dirty="0"/>
              <a:t> et de </a:t>
            </a:r>
            <a:r>
              <a:rPr lang="de-CH" sz="1200" dirty="0" err="1"/>
              <a:t>sauvetage</a:t>
            </a:r>
            <a:r>
              <a:rPr lang="de-CH" sz="1200" dirty="0"/>
              <a:t>. Grâce à des </a:t>
            </a:r>
            <a:r>
              <a:rPr lang="de-CH" sz="1200" dirty="0" err="1"/>
              <a:t>mesures</a:t>
            </a:r>
            <a:r>
              <a:rPr lang="de-CH" sz="1200" dirty="0"/>
              <a:t> </a:t>
            </a:r>
            <a:r>
              <a:rPr lang="de-CH" sz="1200" dirty="0" err="1"/>
              <a:t>constructives</a:t>
            </a:r>
            <a:r>
              <a:rPr lang="de-CH" sz="1200" dirty="0"/>
              <a:t> </a:t>
            </a:r>
            <a:r>
              <a:rPr lang="de-CH" sz="1200" dirty="0" err="1"/>
              <a:t>spéciales</a:t>
            </a:r>
            <a:r>
              <a:rPr lang="de-CH" sz="1200" dirty="0"/>
              <a:t>, des </a:t>
            </a:r>
            <a:r>
              <a:rPr lang="de-CH" sz="1200" dirty="0" err="1"/>
              <a:t>raidisseurs</a:t>
            </a:r>
            <a:r>
              <a:rPr lang="de-CH" sz="1200" dirty="0"/>
              <a:t> et des </a:t>
            </a:r>
            <a:r>
              <a:rPr lang="de-CH" sz="1200" dirty="0" err="1"/>
              <a:t>éléments</a:t>
            </a:r>
            <a:r>
              <a:rPr lang="de-CH" sz="1200" dirty="0"/>
              <a:t> </a:t>
            </a:r>
            <a:r>
              <a:rPr lang="de-CH" sz="1200" dirty="0" err="1"/>
              <a:t>renforcés</a:t>
            </a:r>
            <a:r>
              <a:rPr lang="de-CH" sz="1200" dirty="0"/>
              <a:t> </a:t>
            </a:r>
            <a:r>
              <a:rPr lang="de-CH" sz="1200" dirty="0" err="1"/>
              <a:t>intégrés</a:t>
            </a:r>
            <a:r>
              <a:rPr lang="de-CH" sz="1200" dirty="0"/>
              <a:t> </a:t>
            </a:r>
            <a:r>
              <a:rPr lang="de-CH" sz="1200" dirty="0" err="1"/>
              <a:t>dans</a:t>
            </a:r>
            <a:r>
              <a:rPr lang="de-CH" sz="1200" dirty="0"/>
              <a:t> le </a:t>
            </a:r>
            <a:r>
              <a:rPr lang="de-CH" sz="1200" dirty="0" err="1"/>
              <a:t>système</a:t>
            </a:r>
            <a:r>
              <a:rPr lang="de-CH" sz="1200" dirty="0"/>
              <a:t> de </a:t>
            </a:r>
            <a:r>
              <a:rPr lang="de-CH" sz="1200" dirty="0" err="1"/>
              <a:t>porte</a:t>
            </a:r>
            <a:r>
              <a:rPr lang="de-CH" sz="1200" dirty="0"/>
              <a:t>, </a:t>
            </a:r>
            <a:r>
              <a:rPr lang="de-CH" sz="1200" dirty="0" err="1"/>
              <a:t>une</a:t>
            </a:r>
            <a:r>
              <a:rPr lang="de-CH" sz="1200" dirty="0"/>
              <a:t> </a:t>
            </a:r>
            <a:r>
              <a:rPr lang="de-CH" sz="1200" dirty="0" err="1"/>
              <a:t>protection</a:t>
            </a:r>
            <a:r>
              <a:rPr lang="de-CH" sz="1200" dirty="0"/>
              <a:t> </a:t>
            </a:r>
            <a:r>
              <a:rPr lang="de-CH" sz="1200" dirty="0" err="1"/>
              <a:t>efficace</a:t>
            </a:r>
            <a:r>
              <a:rPr lang="de-CH" sz="1200" dirty="0"/>
              <a:t> contre </a:t>
            </a:r>
            <a:r>
              <a:rPr lang="de-CH" sz="1200" dirty="0" err="1"/>
              <a:t>les</a:t>
            </a:r>
            <a:r>
              <a:rPr lang="de-CH" sz="1200" dirty="0"/>
              <a:t> </a:t>
            </a:r>
            <a:r>
              <a:rPr lang="de-CH" sz="1200" dirty="0" err="1"/>
              <a:t>intrus</a:t>
            </a:r>
            <a:r>
              <a:rPr lang="de-CH" sz="1200" dirty="0"/>
              <a:t> </a:t>
            </a:r>
            <a:r>
              <a:rPr lang="de-CH" sz="1200" dirty="0" err="1"/>
              <a:t>est</a:t>
            </a:r>
            <a:r>
              <a:rPr lang="de-CH" sz="1200" dirty="0"/>
              <a:t> </a:t>
            </a:r>
            <a:r>
              <a:rPr lang="de-CH" sz="1200" dirty="0" err="1"/>
              <a:t>assurée</a:t>
            </a:r>
            <a:r>
              <a:rPr lang="de-CH" sz="1200" dirty="0"/>
              <a:t>. Record </a:t>
            </a:r>
            <a:r>
              <a:rPr lang="de-CH" sz="1200" dirty="0" err="1"/>
              <a:t>propose</a:t>
            </a:r>
            <a:r>
              <a:rPr lang="de-CH" sz="1200" dirty="0"/>
              <a:t> </a:t>
            </a:r>
            <a:r>
              <a:rPr lang="de-CH" sz="1200" dirty="0" err="1"/>
              <a:t>ici</a:t>
            </a:r>
            <a:r>
              <a:rPr lang="de-CH" sz="1200" dirty="0"/>
              <a:t> </a:t>
            </a:r>
            <a:r>
              <a:rPr lang="de-CH" sz="1200" dirty="0" err="1"/>
              <a:t>différents</a:t>
            </a:r>
            <a:r>
              <a:rPr lang="de-CH" sz="1200" dirty="0"/>
              <a:t> </a:t>
            </a:r>
            <a:r>
              <a:rPr lang="de-CH" sz="1200" dirty="0" err="1"/>
              <a:t>systèmes</a:t>
            </a:r>
            <a:r>
              <a:rPr lang="de-CH" sz="1200" dirty="0"/>
              <a:t> </a:t>
            </a:r>
            <a:r>
              <a:rPr lang="de-CH" sz="1200" dirty="0" err="1"/>
              <a:t>avec</a:t>
            </a:r>
            <a:r>
              <a:rPr lang="de-CH" sz="1200" dirty="0"/>
              <a:t> des </a:t>
            </a:r>
            <a:r>
              <a:rPr lang="de-CH" sz="1200" dirty="0" err="1"/>
              <a:t>classes</a:t>
            </a:r>
            <a:r>
              <a:rPr lang="de-CH" sz="1200" dirty="0"/>
              <a:t> de </a:t>
            </a:r>
            <a:r>
              <a:rPr lang="de-CH" sz="1200" dirty="0" err="1"/>
              <a:t>résistance</a:t>
            </a:r>
            <a:r>
              <a:rPr lang="de-CH" sz="1200" dirty="0"/>
              <a:t> </a:t>
            </a:r>
            <a:r>
              <a:rPr lang="de-CH" sz="1200" dirty="0" err="1"/>
              <a:t>telles</a:t>
            </a:r>
            <a:r>
              <a:rPr lang="de-CH" sz="1200" dirty="0"/>
              <a:t> </a:t>
            </a:r>
            <a:r>
              <a:rPr lang="de-CH" sz="1200" dirty="0" err="1"/>
              <a:t>que</a:t>
            </a:r>
            <a:r>
              <a:rPr lang="de-CH" sz="1200" dirty="0"/>
              <a:t> RC 3, </a:t>
            </a:r>
            <a:r>
              <a:rPr lang="de-CH" sz="1200" dirty="0" err="1"/>
              <a:t>testées</a:t>
            </a:r>
            <a:r>
              <a:rPr lang="de-CH" sz="1200" dirty="0"/>
              <a:t> et </a:t>
            </a:r>
            <a:r>
              <a:rPr lang="de-CH" sz="1200" dirty="0" err="1"/>
              <a:t>certifiées</a:t>
            </a:r>
            <a:r>
              <a:rPr lang="de-CH" sz="1200" dirty="0"/>
              <a:t> </a:t>
            </a:r>
            <a:r>
              <a:rPr lang="de-CH" sz="1200" dirty="0" err="1"/>
              <a:t>selon</a:t>
            </a:r>
            <a:r>
              <a:rPr lang="de-CH" sz="1200" dirty="0"/>
              <a:t> la norme EN 1627.</a:t>
            </a:r>
          </a:p>
          <a:p>
            <a:endParaRPr lang="de-DE" sz="1200" dirty="0"/>
          </a:p>
          <a:p>
            <a:r>
              <a:rPr lang="de-DE" sz="1200" dirty="0"/>
              <a:t>50 % des tentatives </a:t>
            </a:r>
            <a:r>
              <a:rPr lang="de-DE" sz="1200" dirty="0" err="1"/>
              <a:t>d'effraction</a:t>
            </a:r>
            <a:r>
              <a:rPr lang="de-DE" sz="1200" dirty="0"/>
              <a:t> </a:t>
            </a:r>
            <a:r>
              <a:rPr lang="de-DE" sz="1200" dirty="0" err="1"/>
              <a:t>échouent</a:t>
            </a:r>
            <a:r>
              <a:rPr lang="de-DE" sz="1200" dirty="0"/>
              <a:t> et </a:t>
            </a:r>
            <a:r>
              <a:rPr lang="de-DE" sz="1200" dirty="0" err="1"/>
              <a:t>sont</a:t>
            </a:r>
            <a:r>
              <a:rPr lang="de-DE" sz="1200" dirty="0"/>
              <a:t> </a:t>
            </a:r>
            <a:r>
              <a:rPr lang="de-DE" sz="1200" dirty="0" err="1"/>
              <a:t>interrompues</a:t>
            </a:r>
            <a:r>
              <a:rPr lang="de-DE" sz="1200" dirty="0"/>
              <a:t> après </a:t>
            </a:r>
            <a:r>
              <a:rPr lang="de-DE" sz="1200" dirty="0" err="1"/>
              <a:t>seulement</a:t>
            </a:r>
            <a:r>
              <a:rPr lang="de-DE" sz="1200" dirty="0"/>
              <a:t> </a:t>
            </a:r>
            <a:r>
              <a:rPr lang="de-DE" sz="1200" dirty="0" err="1"/>
              <a:t>trois</a:t>
            </a:r>
            <a:r>
              <a:rPr lang="de-DE" sz="1200" dirty="0"/>
              <a:t> à </a:t>
            </a:r>
            <a:r>
              <a:rPr lang="de-DE" sz="1200" dirty="0" err="1"/>
              <a:t>cinq</a:t>
            </a:r>
            <a:r>
              <a:rPr lang="de-DE" sz="1200" dirty="0"/>
              <a:t> </a:t>
            </a:r>
            <a:r>
              <a:rPr lang="de-DE" sz="1200" dirty="0" err="1"/>
              <a:t>minutes</a:t>
            </a:r>
            <a:r>
              <a:rPr lang="de-DE" sz="1200" dirty="0"/>
              <a:t> si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sont</a:t>
            </a:r>
            <a:r>
              <a:rPr lang="de-DE" sz="1200" dirty="0"/>
              <a:t> </a:t>
            </a:r>
            <a:r>
              <a:rPr lang="de-DE" sz="1200" dirty="0" err="1"/>
              <a:t>équipées</a:t>
            </a:r>
            <a:r>
              <a:rPr lang="de-DE" sz="1200" dirty="0"/>
              <a:t> </a:t>
            </a:r>
            <a:r>
              <a:rPr lang="de-DE" sz="1200" dirty="0" err="1"/>
              <a:t>d'éléments</a:t>
            </a:r>
            <a:r>
              <a:rPr lang="de-DE" sz="1200" dirty="0"/>
              <a:t> anti-</a:t>
            </a:r>
            <a:r>
              <a:rPr lang="de-DE" sz="1200" dirty="0" err="1"/>
              <a:t>effraction</a:t>
            </a:r>
            <a:r>
              <a:rPr lang="de-DE" sz="1200" dirty="0"/>
              <a:t> et de </a:t>
            </a:r>
            <a:r>
              <a:rPr lang="de-DE" sz="1200" dirty="0" err="1"/>
              <a:t>renforcement</a:t>
            </a:r>
            <a:r>
              <a:rPr lang="de-DE" sz="1200" dirty="0"/>
              <a:t>.</a:t>
            </a:r>
          </a:p>
          <a:p>
            <a:endParaRPr lang="de-DE" sz="1200" dirty="0"/>
          </a:p>
          <a:p>
            <a:r>
              <a:rPr lang="de-DE" sz="1200" dirty="0"/>
              <a:t>Des </a:t>
            </a:r>
            <a:r>
              <a:rPr lang="de-DE" sz="1200" dirty="0" err="1"/>
              <a:t>mesures</a:t>
            </a:r>
            <a:r>
              <a:rPr lang="de-DE" sz="1200" dirty="0"/>
              <a:t> </a:t>
            </a:r>
            <a:r>
              <a:rPr lang="de-DE" sz="1200" dirty="0" err="1"/>
              <a:t>constructives</a:t>
            </a:r>
            <a:r>
              <a:rPr lang="de-DE" sz="1200" dirty="0"/>
              <a:t> </a:t>
            </a:r>
            <a:r>
              <a:rPr lang="de-DE" sz="1200" dirty="0" err="1"/>
              <a:t>spéciales</a:t>
            </a:r>
            <a:r>
              <a:rPr lang="de-DE" sz="1200" dirty="0"/>
              <a:t>, des </a:t>
            </a:r>
            <a:r>
              <a:rPr lang="de-DE" sz="1200" dirty="0" err="1"/>
              <a:t>contreventements</a:t>
            </a:r>
            <a:r>
              <a:rPr lang="de-DE" sz="1200" dirty="0"/>
              <a:t> et des </a:t>
            </a:r>
            <a:r>
              <a:rPr lang="de-DE" sz="1200" dirty="0" err="1"/>
              <a:t>éléments</a:t>
            </a:r>
            <a:r>
              <a:rPr lang="de-DE" sz="1200" dirty="0"/>
              <a:t> </a:t>
            </a:r>
            <a:r>
              <a:rPr lang="de-DE" sz="1200" dirty="0" err="1"/>
              <a:t>renforcés</a:t>
            </a:r>
            <a:r>
              <a:rPr lang="de-DE" sz="1200" dirty="0"/>
              <a:t> </a:t>
            </a:r>
            <a:r>
              <a:rPr lang="de-DE" sz="1200" dirty="0" err="1"/>
              <a:t>intégrés</a:t>
            </a:r>
            <a:r>
              <a:rPr lang="de-DE" sz="1200" dirty="0"/>
              <a:t> au </a:t>
            </a:r>
            <a:r>
              <a:rPr lang="de-DE" sz="1200" dirty="0" err="1"/>
              <a:t>système</a:t>
            </a:r>
            <a:r>
              <a:rPr lang="de-DE" sz="1200" dirty="0"/>
              <a:t> de </a:t>
            </a:r>
            <a:r>
              <a:rPr lang="de-DE" sz="1200" dirty="0" err="1"/>
              <a:t>porte</a:t>
            </a:r>
            <a:r>
              <a:rPr lang="de-DE" sz="1200" dirty="0"/>
              <a:t> </a:t>
            </a:r>
            <a:r>
              <a:rPr lang="de-DE" sz="1200" dirty="0" err="1"/>
              <a:t>assurent</a:t>
            </a:r>
            <a:r>
              <a:rPr lang="de-DE" sz="1200" dirty="0"/>
              <a:t> </a:t>
            </a:r>
            <a:r>
              <a:rPr lang="de-DE" sz="1200" dirty="0" err="1"/>
              <a:t>une</a:t>
            </a:r>
            <a:r>
              <a:rPr lang="de-DE" sz="1200" dirty="0"/>
              <a:t> </a:t>
            </a:r>
            <a:r>
              <a:rPr lang="de-DE" sz="1200" dirty="0" err="1"/>
              <a:t>protection</a:t>
            </a:r>
            <a:r>
              <a:rPr lang="de-DE" sz="1200" dirty="0"/>
              <a:t> </a:t>
            </a:r>
            <a:r>
              <a:rPr lang="de-DE" sz="1200" dirty="0" err="1"/>
              <a:t>efficace</a:t>
            </a:r>
            <a:r>
              <a:rPr lang="de-DE" sz="1200" dirty="0"/>
              <a:t> contre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cambrioleurs</a:t>
            </a:r>
            <a:r>
              <a:rPr lang="de-DE" sz="1200" dirty="0"/>
              <a:t>. </a:t>
            </a:r>
          </a:p>
          <a:p>
            <a:r>
              <a:rPr lang="de-DE" sz="1200" dirty="0"/>
              <a:t>Record </a:t>
            </a:r>
            <a:r>
              <a:rPr lang="de-DE" sz="1200" dirty="0" err="1"/>
              <a:t>propose</a:t>
            </a:r>
            <a:r>
              <a:rPr lang="de-DE" sz="1200" dirty="0"/>
              <a:t> </a:t>
            </a:r>
            <a:r>
              <a:rPr lang="de-DE" sz="1200" dirty="0" err="1"/>
              <a:t>ici</a:t>
            </a:r>
            <a:r>
              <a:rPr lang="de-DE" sz="1200" dirty="0"/>
              <a:t> </a:t>
            </a:r>
            <a:r>
              <a:rPr lang="de-DE" sz="1200" dirty="0" err="1"/>
              <a:t>différents</a:t>
            </a:r>
            <a:r>
              <a:rPr lang="de-DE" sz="1200" dirty="0"/>
              <a:t> </a:t>
            </a:r>
            <a:r>
              <a:rPr lang="de-DE" sz="1200" dirty="0" err="1"/>
              <a:t>systèmes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des </a:t>
            </a:r>
            <a:r>
              <a:rPr lang="de-DE" sz="1200" dirty="0" err="1"/>
              <a:t>classes</a:t>
            </a:r>
            <a:r>
              <a:rPr lang="de-DE" sz="1200" dirty="0"/>
              <a:t> de </a:t>
            </a:r>
            <a:r>
              <a:rPr lang="de-DE" sz="1200" dirty="0" err="1"/>
              <a:t>résistance</a:t>
            </a:r>
            <a:r>
              <a:rPr lang="de-DE" sz="1200" dirty="0"/>
              <a:t> </a:t>
            </a:r>
            <a:r>
              <a:rPr lang="de-DE" sz="1200" dirty="0" err="1"/>
              <a:t>telles</a:t>
            </a:r>
            <a:r>
              <a:rPr lang="de-DE" sz="1200" dirty="0"/>
              <a:t> </a:t>
            </a:r>
            <a:r>
              <a:rPr lang="de-DE" sz="1200" dirty="0" err="1"/>
              <a:t>que</a:t>
            </a:r>
            <a:r>
              <a:rPr lang="de-DE" sz="1200" dirty="0"/>
              <a:t> RC 2 </a:t>
            </a:r>
            <a:r>
              <a:rPr lang="de-DE" sz="1200" dirty="0" err="1"/>
              <a:t>ou</a:t>
            </a:r>
            <a:r>
              <a:rPr lang="de-DE" sz="1200" dirty="0"/>
              <a:t> RC 3, </a:t>
            </a:r>
            <a:r>
              <a:rPr lang="de-DE" sz="1200" dirty="0" err="1"/>
              <a:t>qui</a:t>
            </a:r>
            <a:r>
              <a:rPr lang="de-DE" sz="1200" dirty="0"/>
              <a:t> </a:t>
            </a:r>
            <a:r>
              <a:rPr lang="de-DE" sz="1200" dirty="0" err="1"/>
              <a:t>sont</a:t>
            </a:r>
            <a:r>
              <a:rPr lang="de-DE" sz="1200" dirty="0"/>
              <a:t> </a:t>
            </a:r>
            <a:r>
              <a:rPr lang="de-DE" sz="1200" dirty="0" err="1"/>
              <a:t>testés</a:t>
            </a:r>
            <a:r>
              <a:rPr lang="de-DE" sz="1200" dirty="0"/>
              <a:t> et </a:t>
            </a:r>
            <a:r>
              <a:rPr lang="de-DE" sz="1200" dirty="0" err="1"/>
              <a:t>certifiés</a:t>
            </a:r>
            <a:r>
              <a:rPr lang="de-DE" sz="1200" dirty="0"/>
              <a:t> </a:t>
            </a:r>
            <a:r>
              <a:rPr lang="de-DE" sz="1200" dirty="0" err="1"/>
              <a:t>selon</a:t>
            </a:r>
            <a:r>
              <a:rPr lang="de-DE" sz="1200" dirty="0"/>
              <a:t> la norme EN 1627.</a:t>
            </a:r>
          </a:p>
          <a:p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RC 2 </a:t>
            </a:r>
            <a:r>
              <a:rPr lang="de-DE" sz="1200" dirty="0" err="1"/>
              <a:t>doivent</a:t>
            </a:r>
            <a:r>
              <a:rPr lang="de-DE" sz="1200" dirty="0"/>
              <a:t> </a:t>
            </a:r>
            <a:r>
              <a:rPr lang="de-DE" sz="1200" dirty="0" err="1"/>
              <a:t>résister</a:t>
            </a:r>
            <a:r>
              <a:rPr lang="de-DE" sz="1200" dirty="0"/>
              <a:t> à </a:t>
            </a:r>
            <a:r>
              <a:rPr lang="de-DE" sz="1200" dirty="0" err="1"/>
              <a:t>une</a:t>
            </a:r>
            <a:r>
              <a:rPr lang="de-DE" sz="1200" dirty="0"/>
              <a:t> tentative </a:t>
            </a:r>
            <a:r>
              <a:rPr lang="de-DE" sz="1200" dirty="0" err="1"/>
              <a:t>d'effraction</a:t>
            </a:r>
            <a:r>
              <a:rPr lang="de-DE" sz="1200" dirty="0"/>
              <a:t> de 3 </a:t>
            </a:r>
            <a:r>
              <a:rPr lang="de-DE" sz="1200" dirty="0" err="1"/>
              <a:t>minutes</a:t>
            </a:r>
            <a:r>
              <a:rPr lang="de-DE" sz="1200" dirty="0"/>
              <a:t> par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moyens</a:t>
            </a:r>
            <a:r>
              <a:rPr lang="de-DE" sz="1200" dirty="0"/>
              <a:t> </a:t>
            </a:r>
            <a:r>
              <a:rPr lang="de-DE" sz="1200" dirty="0" err="1"/>
              <a:t>spécifiés</a:t>
            </a:r>
            <a:r>
              <a:rPr lang="de-DE" sz="1200" dirty="0"/>
              <a:t> ci-dessous.</a:t>
            </a:r>
          </a:p>
          <a:p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RC 3 </a:t>
            </a:r>
            <a:r>
              <a:rPr lang="de-DE" sz="1200" dirty="0" err="1"/>
              <a:t>doivent</a:t>
            </a:r>
            <a:r>
              <a:rPr lang="de-DE" sz="1200" dirty="0"/>
              <a:t> </a:t>
            </a:r>
            <a:r>
              <a:rPr lang="de-DE" sz="1200" dirty="0" err="1"/>
              <a:t>résister</a:t>
            </a:r>
            <a:r>
              <a:rPr lang="de-DE" sz="1200" dirty="0"/>
              <a:t> à </a:t>
            </a:r>
            <a:r>
              <a:rPr lang="de-DE" sz="1200" dirty="0" err="1"/>
              <a:t>une</a:t>
            </a:r>
            <a:r>
              <a:rPr lang="de-DE" sz="1200" dirty="0"/>
              <a:t> tentative </a:t>
            </a:r>
            <a:r>
              <a:rPr lang="de-DE" sz="1200" dirty="0" err="1"/>
              <a:t>d'effraction</a:t>
            </a:r>
            <a:r>
              <a:rPr lang="de-DE" sz="1200" dirty="0"/>
              <a:t> de 5 </a:t>
            </a:r>
            <a:r>
              <a:rPr lang="de-DE" sz="1200" dirty="0" err="1"/>
              <a:t>minutes</a:t>
            </a:r>
            <a:r>
              <a:rPr lang="de-DE" sz="1200" dirty="0"/>
              <a:t> par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moyens</a:t>
            </a:r>
            <a:r>
              <a:rPr lang="de-DE" sz="1200" dirty="0"/>
              <a:t> </a:t>
            </a:r>
            <a:r>
              <a:rPr lang="de-DE" sz="1200" dirty="0" err="1"/>
              <a:t>spécifiés</a:t>
            </a:r>
            <a:r>
              <a:rPr lang="de-DE" sz="1200" dirty="0"/>
              <a:t> ci-dessous. </a:t>
            </a:r>
          </a:p>
          <a:p>
            <a:r>
              <a:rPr lang="de-DE" sz="1200" dirty="0"/>
              <a:t> </a:t>
            </a:r>
          </a:p>
          <a:p>
            <a:r>
              <a:rPr lang="de-DE" sz="1200" dirty="0"/>
              <a:t>RC </a:t>
            </a:r>
            <a:r>
              <a:rPr lang="de-DE" sz="1200" dirty="0" err="1"/>
              <a:t>signifie</a:t>
            </a:r>
            <a:r>
              <a:rPr lang="de-DE" sz="1200" dirty="0"/>
              <a:t> "Classe de </a:t>
            </a:r>
            <a:r>
              <a:rPr lang="de-DE" sz="1200" dirty="0" err="1"/>
              <a:t>résistance</a:t>
            </a:r>
            <a:r>
              <a:rPr lang="de-DE" sz="1200" dirty="0"/>
              <a:t>" et </a:t>
            </a:r>
            <a:r>
              <a:rPr lang="de-DE" sz="1200" dirty="0" err="1"/>
              <a:t>indique</a:t>
            </a:r>
            <a:r>
              <a:rPr lang="de-DE" sz="1200" dirty="0"/>
              <a:t> la </a:t>
            </a:r>
            <a:r>
              <a:rPr lang="de-DE" sz="1200" dirty="0" err="1"/>
              <a:t>résistance</a:t>
            </a:r>
            <a:r>
              <a:rPr lang="de-DE" sz="1200" dirty="0"/>
              <a:t> de la </a:t>
            </a:r>
            <a:r>
              <a:rPr lang="de-DE" sz="1200" dirty="0" err="1"/>
              <a:t>porte</a:t>
            </a:r>
            <a:r>
              <a:rPr lang="de-DE" sz="1200" dirty="0"/>
              <a:t>. Le </a:t>
            </a:r>
            <a:r>
              <a:rPr lang="de-DE" sz="1200" dirty="0" err="1"/>
              <a:t>système</a:t>
            </a:r>
            <a:r>
              <a:rPr lang="de-DE" sz="1200" dirty="0"/>
              <a:t> de </a:t>
            </a:r>
            <a:r>
              <a:rPr lang="de-DE" sz="1200" dirty="0" err="1"/>
              <a:t>verrouillage</a:t>
            </a:r>
            <a:r>
              <a:rPr lang="de-DE" sz="1200" dirty="0"/>
              <a:t> </a:t>
            </a:r>
            <a:r>
              <a:rPr lang="de-DE" sz="1200" dirty="0" err="1"/>
              <a:t>automatique</a:t>
            </a:r>
            <a:r>
              <a:rPr lang="de-DE" sz="1200" dirty="0"/>
              <a:t> </a:t>
            </a:r>
            <a:r>
              <a:rPr lang="de-DE" sz="1200" dirty="0" err="1"/>
              <a:t>multipoint</a:t>
            </a:r>
            <a:r>
              <a:rPr lang="de-DE" sz="1200" dirty="0"/>
              <a:t>, le </a:t>
            </a:r>
            <a:r>
              <a:rPr lang="de-DE" sz="1200" dirty="0" err="1"/>
              <a:t>système</a:t>
            </a:r>
            <a:r>
              <a:rPr lang="de-DE" sz="1200" dirty="0"/>
              <a:t> de </a:t>
            </a:r>
            <a:r>
              <a:rPr lang="de-DE" sz="1200" dirty="0" err="1"/>
              <a:t>vantail</a:t>
            </a:r>
            <a:r>
              <a:rPr lang="de-DE" sz="1200" dirty="0"/>
              <a:t> </a:t>
            </a:r>
            <a:r>
              <a:rPr lang="de-DE" sz="1200" dirty="0" err="1"/>
              <a:t>renforcé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</a:t>
            </a:r>
            <a:r>
              <a:rPr lang="de-DE" sz="1200" dirty="0" err="1"/>
              <a:t>verre</a:t>
            </a:r>
            <a:r>
              <a:rPr lang="de-DE" sz="1200" dirty="0"/>
              <a:t> de </a:t>
            </a:r>
            <a:r>
              <a:rPr lang="de-DE" sz="1200" dirty="0" err="1"/>
              <a:t>sécurité</a:t>
            </a:r>
            <a:r>
              <a:rPr lang="de-DE" sz="1200" dirty="0"/>
              <a:t> et le </a:t>
            </a:r>
            <a:r>
              <a:rPr lang="de-DE" sz="1200" dirty="0" err="1"/>
              <a:t>guidage</a:t>
            </a:r>
            <a:r>
              <a:rPr lang="de-DE" sz="1200" dirty="0"/>
              <a:t> au </a:t>
            </a:r>
            <a:r>
              <a:rPr lang="de-DE" sz="1200" dirty="0" err="1"/>
              <a:t>sol</a:t>
            </a:r>
            <a:r>
              <a:rPr lang="de-DE" sz="1200" dirty="0"/>
              <a:t> </a:t>
            </a:r>
            <a:r>
              <a:rPr lang="de-DE" sz="1200" dirty="0" err="1"/>
              <a:t>continu</a:t>
            </a:r>
            <a:r>
              <a:rPr lang="de-DE" sz="1200" dirty="0"/>
              <a:t> </a:t>
            </a:r>
            <a:r>
              <a:rPr lang="de-DE" sz="1200" dirty="0" err="1"/>
              <a:t>garantissent</a:t>
            </a:r>
            <a:r>
              <a:rPr lang="de-DE" sz="1200" dirty="0"/>
              <a:t> </a:t>
            </a:r>
            <a:r>
              <a:rPr lang="de-DE" sz="1200" dirty="0" err="1"/>
              <a:t>un</a:t>
            </a:r>
            <a:r>
              <a:rPr lang="de-DE" sz="1200" dirty="0"/>
              <a:t> </a:t>
            </a:r>
            <a:r>
              <a:rPr lang="de-DE" sz="1200" dirty="0" err="1"/>
              <a:t>niveau</a:t>
            </a:r>
            <a:r>
              <a:rPr lang="de-DE" sz="1200" dirty="0"/>
              <a:t> </a:t>
            </a:r>
            <a:r>
              <a:rPr lang="de-DE" sz="1200" dirty="0" err="1"/>
              <a:t>élevé</a:t>
            </a:r>
            <a:r>
              <a:rPr lang="de-DE" sz="1200" dirty="0"/>
              <a:t> de </a:t>
            </a:r>
            <a:r>
              <a:rPr lang="de-DE" sz="1200" dirty="0" err="1"/>
              <a:t>résistance</a:t>
            </a:r>
            <a:r>
              <a:rPr lang="de-DE" sz="1200" dirty="0"/>
              <a:t> </a:t>
            </a:r>
            <a:r>
              <a:rPr lang="de-DE" sz="1200" dirty="0" err="1"/>
              <a:t>aux</a:t>
            </a:r>
            <a:r>
              <a:rPr lang="de-DE" sz="1200" dirty="0"/>
              <a:t> tentatives </a:t>
            </a:r>
            <a:r>
              <a:rPr lang="de-DE" sz="1200" dirty="0" err="1"/>
              <a:t>d'effraction</a:t>
            </a:r>
            <a:r>
              <a:rPr lang="de-DE" sz="1200" dirty="0"/>
              <a:t>.</a:t>
            </a:r>
          </a:p>
          <a:p>
            <a:endParaRPr lang="de-DE" sz="1200" dirty="0"/>
          </a:p>
          <a:p>
            <a:r>
              <a:rPr lang="de-DE" sz="1200" dirty="0"/>
              <a:t>Pour </a:t>
            </a:r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RC 2, </a:t>
            </a:r>
            <a:r>
              <a:rPr lang="de-DE" sz="1200" dirty="0" err="1"/>
              <a:t>record</a:t>
            </a:r>
            <a:r>
              <a:rPr lang="de-DE" sz="1200" dirty="0"/>
              <a:t> </a:t>
            </a:r>
            <a:r>
              <a:rPr lang="de-DE" sz="1200" dirty="0" err="1"/>
              <a:t>utilise</a:t>
            </a:r>
            <a:r>
              <a:rPr lang="de-DE" sz="1200" dirty="0"/>
              <a:t> en plus du </a:t>
            </a:r>
            <a:r>
              <a:rPr lang="de-DE" sz="1200" dirty="0" err="1"/>
              <a:t>verre</a:t>
            </a:r>
            <a:r>
              <a:rPr lang="de-DE" sz="1200" dirty="0"/>
              <a:t> </a:t>
            </a:r>
            <a:r>
              <a:rPr lang="de-DE" sz="1200" dirty="0" err="1"/>
              <a:t>renforcé</a:t>
            </a:r>
            <a:r>
              <a:rPr lang="de-DE" sz="1200" dirty="0"/>
              <a:t> (P5A) </a:t>
            </a:r>
            <a:r>
              <a:rPr lang="de-DE" sz="1200" dirty="0" err="1"/>
              <a:t>avec</a:t>
            </a:r>
            <a:r>
              <a:rPr lang="de-DE" sz="1200" dirty="0"/>
              <a:t> </a:t>
            </a:r>
            <a:r>
              <a:rPr lang="de-DE" sz="1200" dirty="0" err="1"/>
              <a:t>une</a:t>
            </a:r>
            <a:r>
              <a:rPr lang="de-DE" sz="1200" dirty="0"/>
              <a:t> </a:t>
            </a:r>
            <a:r>
              <a:rPr lang="de-DE" sz="1200" dirty="0" err="1"/>
              <a:t>structure</a:t>
            </a:r>
            <a:r>
              <a:rPr lang="de-DE" sz="1200" dirty="0"/>
              <a:t> de 10 mm à </a:t>
            </a:r>
            <a:r>
              <a:rPr lang="de-DE" sz="1200" dirty="0" err="1"/>
              <a:t>l'extérieur</a:t>
            </a:r>
            <a:r>
              <a:rPr lang="de-DE" sz="1200" dirty="0"/>
              <a:t>, </a:t>
            </a:r>
            <a:r>
              <a:rPr lang="de-DE" sz="1200" dirty="0" err="1"/>
              <a:t>qui</a:t>
            </a:r>
            <a:r>
              <a:rPr lang="de-DE" sz="1200" dirty="0"/>
              <a:t> </a:t>
            </a:r>
            <a:r>
              <a:rPr lang="de-DE" sz="1200" dirty="0" err="1"/>
              <a:t>est</a:t>
            </a:r>
            <a:r>
              <a:rPr lang="de-DE" sz="1200" dirty="0"/>
              <a:t> </a:t>
            </a:r>
            <a:r>
              <a:rPr lang="de-DE" sz="1200" dirty="0" err="1"/>
              <a:t>résistant</a:t>
            </a:r>
            <a:r>
              <a:rPr lang="de-DE" sz="1200" dirty="0"/>
              <a:t> </a:t>
            </a:r>
            <a:r>
              <a:rPr lang="de-DE" sz="1200" dirty="0" err="1"/>
              <a:t>aux</a:t>
            </a:r>
            <a:r>
              <a:rPr lang="de-DE" sz="1200" dirty="0"/>
              <a:t> </a:t>
            </a:r>
            <a:r>
              <a:rPr lang="de-DE" sz="1200" dirty="0" err="1"/>
              <a:t>balles</a:t>
            </a:r>
            <a:r>
              <a:rPr lang="de-DE" sz="1200" dirty="0"/>
              <a:t> </a:t>
            </a:r>
            <a:r>
              <a:rPr lang="de-DE" sz="1200" dirty="0" err="1"/>
              <a:t>selon</a:t>
            </a:r>
            <a:r>
              <a:rPr lang="de-DE" sz="1200" dirty="0"/>
              <a:t> la norme </a:t>
            </a:r>
            <a:r>
              <a:rPr lang="de-DE" sz="1200" dirty="0" err="1"/>
              <a:t>correspondante</a:t>
            </a:r>
            <a:r>
              <a:rPr lang="de-DE" sz="1200" dirty="0"/>
              <a:t>. </a:t>
            </a:r>
          </a:p>
          <a:p>
            <a:r>
              <a:rPr lang="de-DE" sz="1200" dirty="0" err="1"/>
              <a:t>Les</a:t>
            </a:r>
            <a:r>
              <a:rPr lang="de-DE" sz="1200" dirty="0"/>
              <a:t> </a:t>
            </a:r>
            <a:r>
              <a:rPr lang="de-DE" sz="1200" dirty="0" err="1"/>
              <a:t>portes</a:t>
            </a:r>
            <a:r>
              <a:rPr lang="de-DE" sz="1200" dirty="0"/>
              <a:t> </a:t>
            </a:r>
            <a:r>
              <a:rPr lang="de-DE" sz="1200" dirty="0" err="1"/>
              <a:t>coulissantes</a:t>
            </a:r>
            <a:r>
              <a:rPr lang="de-DE" sz="1200" dirty="0"/>
              <a:t> </a:t>
            </a:r>
            <a:r>
              <a:rPr lang="de-DE" sz="1200" dirty="0" err="1"/>
              <a:t>automatiques</a:t>
            </a:r>
            <a:r>
              <a:rPr lang="de-DE" sz="1200" dirty="0"/>
              <a:t> </a:t>
            </a:r>
            <a:r>
              <a:rPr lang="de-DE" sz="1200" dirty="0" err="1"/>
              <a:t>avec</a:t>
            </a:r>
            <a:r>
              <a:rPr lang="de-DE" sz="1200" dirty="0"/>
              <a:t> </a:t>
            </a:r>
            <a:r>
              <a:rPr lang="de-DE" sz="1200" dirty="0" err="1"/>
              <a:t>une</a:t>
            </a:r>
            <a:r>
              <a:rPr lang="de-DE" sz="1200" dirty="0"/>
              <a:t> </a:t>
            </a:r>
            <a:r>
              <a:rPr lang="de-DE" sz="1200" dirty="0" err="1"/>
              <a:t>protection</a:t>
            </a:r>
            <a:r>
              <a:rPr lang="de-DE" sz="1200" dirty="0"/>
              <a:t> anti-</a:t>
            </a:r>
            <a:r>
              <a:rPr lang="de-DE" sz="1200" dirty="0" err="1"/>
              <a:t>effraction</a:t>
            </a:r>
            <a:r>
              <a:rPr lang="de-DE" sz="1200" dirty="0"/>
              <a:t> plus </a:t>
            </a:r>
            <a:r>
              <a:rPr lang="de-DE" sz="1200" dirty="0" err="1"/>
              <a:t>élevée</a:t>
            </a:r>
            <a:r>
              <a:rPr lang="de-DE" sz="1200" dirty="0"/>
              <a:t> </a:t>
            </a:r>
            <a:r>
              <a:rPr lang="de-DE" sz="1200" dirty="0" err="1"/>
              <a:t>selon</a:t>
            </a:r>
            <a:r>
              <a:rPr lang="de-DE" sz="1200" dirty="0"/>
              <a:t> la norme RC 3 </a:t>
            </a:r>
            <a:r>
              <a:rPr lang="de-DE" sz="1200" dirty="0" err="1"/>
              <a:t>offrent</a:t>
            </a:r>
            <a:r>
              <a:rPr lang="de-DE" sz="1200" dirty="0"/>
              <a:t> </a:t>
            </a:r>
            <a:r>
              <a:rPr lang="de-DE" sz="1200" dirty="0" err="1"/>
              <a:t>une</a:t>
            </a:r>
            <a:r>
              <a:rPr lang="de-DE" sz="1200" dirty="0"/>
              <a:t> </a:t>
            </a:r>
            <a:r>
              <a:rPr lang="de-DE" sz="1200" dirty="0" err="1"/>
              <a:t>sécurité</a:t>
            </a:r>
            <a:r>
              <a:rPr lang="de-DE" sz="1200" dirty="0"/>
              <a:t> </a:t>
            </a:r>
            <a:r>
              <a:rPr lang="de-DE" sz="1200" dirty="0" err="1"/>
              <a:t>accrue</a:t>
            </a:r>
            <a:r>
              <a:rPr lang="de-DE" sz="1200" dirty="0"/>
              <a:t>, </a:t>
            </a:r>
            <a:r>
              <a:rPr lang="de-DE" sz="1200" dirty="0" err="1"/>
              <a:t>notamment</a:t>
            </a:r>
            <a:r>
              <a:rPr lang="de-DE" sz="1200" dirty="0"/>
              <a:t> </a:t>
            </a:r>
            <a:r>
              <a:rPr lang="de-DE" sz="1200" dirty="0" err="1"/>
              <a:t>dans</a:t>
            </a:r>
            <a:r>
              <a:rPr lang="de-DE" sz="1200" dirty="0"/>
              <a:t> la </a:t>
            </a:r>
            <a:r>
              <a:rPr lang="de-DE" sz="1200" dirty="0" err="1"/>
              <a:t>zone</a:t>
            </a:r>
            <a:r>
              <a:rPr lang="de-DE" sz="1200" dirty="0"/>
              <a:t> du </a:t>
            </a:r>
            <a:r>
              <a:rPr lang="de-DE" sz="1200" dirty="0" err="1"/>
              <a:t>verre</a:t>
            </a:r>
            <a:r>
              <a:rPr lang="de-DE" sz="1200" dirty="0"/>
              <a:t>. </a:t>
            </a:r>
            <a:r>
              <a:rPr lang="de-DE" sz="1200" dirty="0" err="1"/>
              <a:t>Un</a:t>
            </a:r>
            <a:r>
              <a:rPr lang="de-DE" sz="1200" dirty="0"/>
              <a:t> film de </a:t>
            </a:r>
            <a:r>
              <a:rPr lang="de-DE" sz="1200" dirty="0" err="1"/>
              <a:t>sécurité</a:t>
            </a:r>
            <a:r>
              <a:rPr lang="de-DE" sz="1200" dirty="0"/>
              <a:t> plus </a:t>
            </a:r>
            <a:r>
              <a:rPr lang="de-DE" sz="1200" dirty="0" err="1"/>
              <a:t>épais</a:t>
            </a:r>
            <a:r>
              <a:rPr lang="de-DE" sz="1200" dirty="0"/>
              <a:t> </a:t>
            </a:r>
            <a:r>
              <a:rPr lang="de-DE" sz="1200" dirty="0" err="1"/>
              <a:t>augmente</a:t>
            </a:r>
            <a:r>
              <a:rPr lang="de-DE" sz="1200" dirty="0"/>
              <a:t> la </a:t>
            </a:r>
            <a:r>
              <a:rPr lang="de-DE" sz="1200" dirty="0" err="1"/>
              <a:t>structure</a:t>
            </a:r>
            <a:r>
              <a:rPr lang="de-DE" sz="1200" dirty="0"/>
              <a:t> du </a:t>
            </a:r>
            <a:r>
              <a:rPr lang="de-DE" sz="1200" dirty="0" err="1"/>
              <a:t>verre</a:t>
            </a:r>
            <a:r>
              <a:rPr lang="de-DE" sz="1200" dirty="0"/>
              <a:t> </a:t>
            </a:r>
            <a:r>
              <a:rPr lang="de-DE" sz="1200" dirty="0" err="1"/>
              <a:t>extérieur</a:t>
            </a:r>
            <a:r>
              <a:rPr lang="de-DE" sz="1200" dirty="0"/>
              <a:t> (P5A) à 11 mm. En </a:t>
            </a:r>
            <a:r>
              <a:rPr lang="de-DE" sz="1200" dirty="0" err="1"/>
              <a:t>outre</a:t>
            </a:r>
            <a:r>
              <a:rPr lang="de-DE" sz="1200" dirty="0"/>
              <a:t>, des </a:t>
            </a:r>
            <a:r>
              <a:rPr lang="de-DE" sz="1200" dirty="0" err="1"/>
              <a:t>mesures</a:t>
            </a:r>
            <a:r>
              <a:rPr lang="de-DE" sz="1200" dirty="0"/>
              <a:t> </a:t>
            </a:r>
            <a:r>
              <a:rPr lang="de-DE" sz="1200" dirty="0" err="1"/>
              <a:t>constructives</a:t>
            </a:r>
            <a:r>
              <a:rPr lang="de-DE" sz="1200" dirty="0"/>
              <a:t> </a:t>
            </a:r>
            <a:r>
              <a:rPr lang="de-DE" sz="1200" dirty="0" err="1"/>
              <a:t>supplémentaires</a:t>
            </a:r>
            <a:r>
              <a:rPr lang="de-DE" sz="1200" dirty="0"/>
              <a:t> </a:t>
            </a:r>
            <a:r>
              <a:rPr lang="de-DE" sz="1200" dirty="0" err="1"/>
              <a:t>sont</a:t>
            </a:r>
            <a:r>
              <a:rPr lang="de-DE" sz="1200" dirty="0"/>
              <a:t> </a:t>
            </a:r>
            <a:r>
              <a:rPr lang="de-DE" sz="1200" dirty="0" err="1"/>
              <a:t>prises</a:t>
            </a:r>
            <a:r>
              <a:rPr lang="de-DE" sz="1200" dirty="0"/>
              <a:t> </a:t>
            </a:r>
            <a:r>
              <a:rPr lang="de-DE" sz="1200" dirty="0" err="1"/>
              <a:t>pour</a:t>
            </a:r>
            <a:r>
              <a:rPr lang="de-DE" sz="1200" dirty="0"/>
              <a:t> rendre impossible </a:t>
            </a:r>
            <a:r>
              <a:rPr lang="de-DE" sz="1200" dirty="0" err="1"/>
              <a:t>l'arrachage</a:t>
            </a:r>
            <a:r>
              <a:rPr lang="de-DE" sz="1200" dirty="0"/>
              <a:t> des </a:t>
            </a:r>
            <a:r>
              <a:rPr lang="de-DE" sz="1200" dirty="0" err="1"/>
              <a:t>vantaux</a:t>
            </a:r>
            <a:r>
              <a:rPr lang="de-DE" sz="1200" dirty="0"/>
              <a:t> de </a:t>
            </a:r>
            <a:r>
              <a:rPr lang="de-DE" sz="1200" dirty="0" err="1"/>
              <a:t>porte</a:t>
            </a:r>
            <a:r>
              <a:rPr lang="de-DE" sz="1200" dirty="0"/>
              <a:t> </a:t>
            </a:r>
            <a:r>
              <a:rPr lang="de-DE" sz="1200" dirty="0" err="1"/>
              <a:t>ou</a:t>
            </a:r>
            <a:r>
              <a:rPr lang="de-DE" sz="1200" dirty="0"/>
              <a:t> des </a:t>
            </a:r>
            <a:r>
              <a:rPr lang="de-DE" sz="1200" dirty="0" err="1"/>
              <a:t>panneaux</a:t>
            </a:r>
            <a:r>
              <a:rPr lang="de-DE" sz="1200" dirty="0"/>
              <a:t> </a:t>
            </a:r>
            <a:r>
              <a:rPr lang="de-DE" sz="1200" dirty="0" err="1"/>
              <a:t>latéraux</a:t>
            </a:r>
            <a:r>
              <a:rPr lang="de-DE" sz="1200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94D6-6C28-4CD0-85EF-192E13C994D6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996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903EF-2A61-4793-8BCD-6253A818AAF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89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w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DAC0B4-932B-4716-A645-7F58EABB6BF8}"/>
              </a:ext>
            </a:extLst>
          </p:cNvPr>
          <p:cNvSpPr/>
          <p:nvPr userDrawn="1"/>
        </p:nvSpPr>
        <p:spPr>
          <a:xfrm>
            <a:off x="0" y="6129338"/>
            <a:ext cx="1219200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F49330-E512-4595-8C93-27582360820B}"/>
              </a:ext>
            </a:extLst>
          </p:cNvPr>
          <p:cNvSpPr/>
          <p:nvPr userDrawn="1"/>
        </p:nvSpPr>
        <p:spPr>
          <a:xfrm>
            <a:off x="0" y="0"/>
            <a:ext cx="12192000" cy="106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6B7FE2-89D2-430B-9A16-011DCEC12334}"/>
              </a:ext>
            </a:extLst>
          </p:cNvPr>
          <p:cNvSpPr/>
          <p:nvPr userDrawn="1"/>
        </p:nvSpPr>
        <p:spPr>
          <a:xfrm>
            <a:off x="0" y="4148133"/>
            <a:ext cx="12192000" cy="198120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F9313F-3C01-4FD0-B5AC-57C373EDB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0696" y="6411823"/>
            <a:ext cx="1323317" cy="11783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2304779-F770-4944-8A3A-4F763A842E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991" y="190932"/>
            <a:ext cx="2563762" cy="8917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DF96797-0519-43B2-AFEE-B9150E4D7C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151" y="6223088"/>
            <a:ext cx="4373999" cy="4419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7F1EACC-5542-4466-843C-4F3D1D84E1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85313" y="0"/>
            <a:ext cx="22987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ABE8F19-2CC5-48D4-8A8A-576666F67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148133"/>
            <a:ext cx="9077325" cy="1038225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44BF501-1488-478B-8508-E5B76C806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257796"/>
            <a:ext cx="9077324" cy="538165"/>
          </a:xfrm>
          <a:effectLst>
            <a:glow rad="101600">
              <a:schemeClr val="bg1">
                <a:alpha val="70000"/>
              </a:schemeClr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E0A2F79-7048-4DA8-9C31-EEF31E1459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805487"/>
            <a:ext cx="2647950" cy="180975"/>
          </a:xfrm>
        </p:spPr>
        <p:txBody>
          <a:bodyPr anchor="b" anchorCtr="0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YYYY.</a:t>
            </a:r>
            <a:r>
              <a:rPr lang="sv-SE" dirty="0"/>
              <a:t>MM.DD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098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8CE4-3E8C-4C03-B088-93F70992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FBD73-096D-4867-8973-9E82E8C3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581B7-7F8D-4D98-A6F8-21E71938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F0D9305-090A-4B77-A370-FDE49B99C8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8" y="1412874"/>
            <a:ext cx="3520016" cy="43513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F7DAEF6-F769-495D-A885-63517621F9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5991" y="1412874"/>
            <a:ext cx="3520016" cy="43513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F9AC986-C448-40A1-91A8-4C2ED74901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994" y="1412874"/>
            <a:ext cx="3520018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9837C49-24DC-41FA-8BF9-4155AA5030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green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8CE4-3E8C-4C03-B088-93F70992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41325"/>
            <a:ext cx="11376025" cy="87947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FBD73-096D-4867-8973-9E82E8C3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581B7-7F8D-4D98-A6F8-21E71938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9837C49-24DC-41FA-8BF9-4155AA5030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691A7-C005-489E-BFC1-A7516618FA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925" y="1412876"/>
            <a:ext cx="3519487" cy="708155"/>
          </a:xfrm>
          <a:solidFill>
            <a:schemeClr val="accent3"/>
          </a:solidFill>
        </p:spPr>
        <p:txBody>
          <a:bodyPr lIns="144000" rIns="72000" anchor="ctr" anchorCtr="0">
            <a:normAutofit/>
          </a:bodyPr>
          <a:lstStyle>
            <a:lvl1pPr>
              <a:defRPr sz="18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09DD7-E785-4D9D-8F72-64044ACDC1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988" y="2120900"/>
            <a:ext cx="3519487" cy="4008438"/>
          </a:xfrm>
          <a:solidFill>
            <a:schemeClr val="bg2">
              <a:lumMod val="20000"/>
              <a:lumOff val="80000"/>
            </a:schemeClr>
          </a:solidFill>
        </p:spPr>
        <p:txBody>
          <a:bodyPr lIns="144000" tIns="108000" rIns="108000" bIns="108000"/>
          <a:lstStyle>
            <a:lvl1pPr marL="179388" indent="-179388"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1pPr>
            <a:lvl2pPr marL="358775" indent="-177800">
              <a:defRPr sz="1400"/>
            </a:lvl2pPr>
            <a:lvl3pPr marL="536575" indent="-177800">
              <a:defRPr sz="1200"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34B68E2-4B92-44B7-846A-108477B7C7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40225" y="1412876"/>
            <a:ext cx="3519487" cy="708155"/>
          </a:xfrm>
          <a:solidFill>
            <a:schemeClr val="accent3"/>
          </a:solidFill>
        </p:spPr>
        <p:txBody>
          <a:bodyPr lIns="144000" rIns="72000" anchor="ctr" anchorCtr="0">
            <a:normAutofit/>
          </a:bodyPr>
          <a:lstStyle>
            <a:lvl1pPr>
              <a:defRPr sz="18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D1F4855-64B4-4643-A281-64CE5ABAE3B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56588" y="1412876"/>
            <a:ext cx="3519487" cy="708155"/>
          </a:xfrm>
          <a:solidFill>
            <a:schemeClr val="accent3"/>
          </a:solidFill>
        </p:spPr>
        <p:txBody>
          <a:bodyPr lIns="144000" rIns="72000" anchor="ctr" anchorCtr="0">
            <a:normAutofit/>
          </a:bodyPr>
          <a:lstStyle>
            <a:lvl1pPr>
              <a:defRPr sz="18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445E31-52B5-4CA8-AA1B-51297DC204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2287" y="2120900"/>
            <a:ext cx="3519487" cy="4008438"/>
          </a:xfrm>
          <a:solidFill>
            <a:schemeClr val="bg2">
              <a:lumMod val="20000"/>
              <a:lumOff val="80000"/>
            </a:schemeClr>
          </a:solidFill>
        </p:spPr>
        <p:txBody>
          <a:bodyPr lIns="144000" tIns="108000" rIns="108000" bIns="108000"/>
          <a:lstStyle>
            <a:lvl1pPr marL="179388" indent="-179388"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1pPr>
            <a:lvl2pPr marL="358775" indent="-177800">
              <a:defRPr sz="1400"/>
            </a:lvl2pPr>
            <a:lvl3pPr marL="536575" indent="-177800">
              <a:defRPr sz="1200"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F1D7978-4E28-48F2-844E-F78A7824A3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56586" y="2120900"/>
            <a:ext cx="3519487" cy="4008438"/>
          </a:xfrm>
          <a:solidFill>
            <a:schemeClr val="bg2">
              <a:lumMod val="20000"/>
              <a:lumOff val="80000"/>
            </a:schemeClr>
          </a:solidFill>
        </p:spPr>
        <p:txBody>
          <a:bodyPr lIns="144000" tIns="108000" rIns="108000" bIns="108000"/>
          <a:lstStyle>
            <a:lvl1pPr marL="179388" indent="-179388"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1pPr>
            <a:lvl2pPr marL="358775" indent="-177800">
              <a:defRPr sz="1400"/>
            </a:lvl2pPr>
            <a:lvl3pPr marL="536575" indent="-177800">
              <a:defRPr sz="1200"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1323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7D81-8835-40B3-89C3-C3C6BD09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41324"/>
            <a:ext cx="11376025" cy="878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CB644-BBBF-432A-B412-20F3C2B77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9" y="5354424"/>
            <a:ext cx="5484018" cy="77491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3C669-339E-4E89-A22B-93992F03B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993" y="5354424"/>
            <a:ext cx="5484020" cy="774914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564DB-542C-48A4-BDBD-A1817596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0FFAE-BDDF-46E1-A3C4-D6EB1D44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A2BBD2F-00E3-446C-9270-0B8EF9BACF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12875"/>
            <a:ext cx="5484018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081B0E1-13D4-4072-8C0D-FBB34FF8B7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993" y="1412875"/>
            <a:ext cx="5484018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C1675D2-EEA8-4E69-9FDA-3E4CA3E3D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7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7D81-8835-40B3-89C3-C3C6BD09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41325"/>
            <a:ext cx="11376024" cy="878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CB644-BBBF-432A-B412-20F3C2B77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864" y="5354424"/>
            <a:ext cx="3517726" cy="77491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3C669-339E-4E89-A22B-93992F03B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5991" y="5354424"/>
            <a:ext cx="3517724" cy="774914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564DB-542C-48A4-BDBD-A1817596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0FFAE-BDDF-46E1-A3C4-D6EB1D44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666F649-4DFF-40D6-A62D-0D69746C16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66288" y="5354424"/>
            <a:ext cx="3517724" cy="774914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90CB134-8FD1-4ED3-B005-6C5A172857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4864" y="1412875"/>
            <a:ext cx="3517726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A7FE6DA5-F1AF-43DC-98F1-59D46195BD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0577" y="1412875"/>
            <a:ext cx="3517724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DDB167E1-8DAE-4B5D-86EB-A51D058910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288" y="1412875"/>
            <a:ext cx="3517724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3ED13C5-018F-45FA-9F04-F6D451261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12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7D81-8835-40B3-89C3-C3C6BD09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41325"/>
            <a:ext cx="11376025" cy="878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CB644-BBBF-432A-B412-20F3C2B77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171" y="5354424"/>
            <a:ext cx="2533403" cy="77491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3C669-339E-4E89-A22B-93992F03B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57854" y="5354424"/>
            <a:ext cx="2533403" cy="774914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564DB-542C-48A4-BDBD-A1817596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0FFAE-BDDF-46E1-A3C4-D6EB1D44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666F649-4DFF-40D6-A62D-0D69746C16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744" y="5354424"/>
            <a:ext cx="2533403" cy="774914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81EDDDA-87A7-4E49-8509-646923CACC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50611" y="5354424"/>
            <a:ext cx="2533403" cy="774914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4779C21A-BFB1-4B80-9054-F90FD1F107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9171" y="1412875"/>
            <a:ext cx="2533403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4841C4D-096B-44FD-985A-C93969AB68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57854" y="1412875"/>
            <a:ext cx="2533403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AA4AD2F-8305-49DF-A515-3D25469386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06537" y="1412875"/>
            <a:ext cx="2533403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B694E6FC-8560-4FA6-951D-F3E36D368B2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55221" y="1412875"/>
            <a:ext cx="2534400" cy="374491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31ABC0-97A6-41BB-AB7E-B36FFA69D0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19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07B2-14B7-40E0-BCC7-089AF39B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221F9-065D-475E-BF55-50513C57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75F41-D030-448B-8E8C-EA32E2F4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85D36D-07E4-4296-B922-12C50D9B20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992" y="1412875"/>
            <a:ext cx="5484019" cy="4716463"/>
          </a:xfrm>
        </p:spPr>
        <p:txBody>
          <a:bodyPr lIns="180000" tIns="180000" rIns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E8B405-7666-48F0-8DD0-4E0B25ACC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8" y="1412875"/>
            <a:ext cx="5484018" cy="471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718ED3B-73AE-4B36-9EC0-7FDD1D464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3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07B2-14B7-40E0-BCC7-089AF39B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221F9-065D-475E-BF55-50513C57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75F41-D030-448B-8E8C-EA32E2F4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85D36D-07E4-4296-B922-12C50D9B20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7" y="1412875"/>
            <a:ext cx="5484020" cy="4716463"/>
          </a:xfrm>
        </p:spPr>
        <p:txBody>
          <a:bodyPr lIns="180000" tIns="180000" rIns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E8B405-7666-48F0-8DD0-4E0B25ACC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9993" y="1412875"/>
            <a:ext cx="5484019" cy="471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CF5D3F2-8465-43EC-8BBA-0319BDCB9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2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07B2-14B7-40E0-BCC7-089AF39B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221F9-065D-475E-BF55-50513C57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75F41-D030-448B-8E8C-EA32E2F4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85D36D-07E4-4296-B922-12C50D9B20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61701" y="1412875"/>
            <a:ext cx="3522311" cy="4716463"/>
          </a:xfrm>
        </p:spPr>
        <p:txBody>
          <a:bodyPr lIns="180000" tIns="180000" rIns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E8B405-7666-48F0-8DD0-4E0B25ACC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8" y="1412875"/>
            <a:ext cx="7445727" cy="471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007D5F1-806F-44ED-AADD-30CF5861B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07B2-14B7-40E0-BCC7-089AF39B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221F9-065D-475E-BF55-50513C57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75F41-D030-448B-8E8C-EA32E2F4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85D36D-07E4-4296-B922-12C50D9B20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7" y="1412875"/>
            <a:ext cx="3520018" cy="4716463"/>
          </a:xfrm>
        </p:spPr>
        <p:txBody>
          <a:bodyPr lIns="180000" tIns="180000" rIns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E8B405-7666-48F0-8DD0-4E0B25ACC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5991" y="1412875"/>
            <a:ext cx="7448021" cy="471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4958-41C5-4D2A-B6E4-818747667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59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4FA0-9BD1-4375-A989-24DFA819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41324"/>
            <a:ext cx="3520016" cy="8784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E556A-4077-44B2-8D84-DDE1707BFC1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335991" y="441324"/>
            <a:ext cx="7448021" cy="5688013"/>
          </a:xfrm>
        </p:spPr>
        <p:txBody>
          <a:bodyPr lIns="180000" tIns="180000"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DAF90-E26B-4DCA-9F57-771CEF33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10B7-CE96-49ED-87D5-AC0C758B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154838-2F54-45F5-A9BD-A4721CC74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69D4EC-DF41-4835-A7DC-6C55255E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1412875"/>
            <a:ext cx="3519487" cy="471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49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DAC0B4-932B-4716-A645-7F58EABB6BF8}"/>
              </a:ext>
            </a:extLst>
          </p:cNvPr>
          <p:cNvSpPr/>
          <p:nvPr userDrawn="1"/>
        </p:nvSpPr>
        <p:spPr>
          <a:xfrm>
            <a:off x="0" y="6129338"/>
            <a:ext cx="1219200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F49330-E512-4595-8C93-27582360820B}"/>
              </a:ext>
            </a:extLst>
          </p:cNvPr>
          <p:cNvSpPr/>
          <p:nvPr userDrawn="1"/>
        </p:nvSpPr>
        <p:spPr>
          <a:xfrm>
            <a:off x="0" y="0"/>
            <a:ext cx="12192000" cy="106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6B7FE2-89D2-430B-9A16-011DCEC12334}"/>
              </a:ext>
            </a:extLst>
          </p:cNvPr>
          <p:cNvSpPr/>
          <p:nvPr userDrawn="1"/>
        </p:nvSpPr>
        <p:spPr>
          <a:xfrm>
            <a:off x="0" y="4148133"/>
            <a:ext cx="12192000" cy="198120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F9313F-3C01-4FD0-B5AC-57C373EDB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0696" y="6411823"/>
            <a:ext cx="1323317" cy="11783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2304779-F770-4944-8A3A-4F763A842E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991" y="190932"/>
            <a:ext cx="2563762" cy="8917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DF96797-0519-43B2-AFEE-B9150E4D7C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151" y="6223088"/>
            <a:ext cx="4373999" cy="4419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7F1EACC-5542-4466-843C-4F3D1D84E1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85313" y="0"/>
            <a:ext cx="22987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ABE8F19-2CC5-48D4-8A8A-576666F67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148133"/>
            <a:ext cx="9077325" cy="1038225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44BF501-1488-478B-8508-E5B76C806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257796"/>
            <a:ext cx="9077324" cy="538165"/>
          </a:xfrm>
          <a:effectLst>
            <a:glow rad="101600">
              <a:schemeClr val="bg1">
                <a:alpha val="70000"/>
              </a:schemeClr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E0A2F79-7048-4DA8-9C31-EEF31E1459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805487"/>
            <a:ext cx="2647950" cy="180975"/>
          </a:xfrm>
        </p:spPr>
        <p:txBody>
          <a:bodyPr anchor="b" anchorCtr="0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YYYY.</a:t>
            </a:r>
            <a:r>
              <a:rPr lang="sv-SE" dirty="0"/>
              <a:t>MM.DD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8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4FA0-9BD1-4375-A989-24DFA819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7115" y="441324"/>
            <a:ext cx="3526897" cy="8784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E556A-4077-44B2-8D84-DDE1707BFC1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7988" y="441324"/>
            <a:ext cx="7441141" cy="5688014"/>
          </a:xfrm>
        </p:spPr>
        <p:txBody>
          <a:bodyPr lIns="180000" tIns="180000"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DAF90-E26B-4DCA-9F57-771CEF33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10B7-CE96-49ED-87D5-AC0C758B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3CC66B5-7619-4BD5-BDE3-2BE565323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E321B9-9B48-422C-9D85-81CDBD8966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588" y="1412875"/>
            <a:ext cx="3527425" cy="471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110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C1B7-C55D-4E48-BCA5-C301EA8B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2A846-F540-41CF-9DC2-909E693D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4B3D3-93B1-4AF6-9731-6F8C590B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D377521-265C-4512-A28E-5A5F1E2954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7" y="1412875"/>
            <a:ext cx="11376026" cy="471646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05A3E9-4285-4E4E-A4AF-CBBBB16874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18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2A846-F540-41CF-9DC2-909E693D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4B3D3-93B1-4AF6-9731-6F8C590B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D377521-265C-4512-A28E-5A5F1E2954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441325"/>
            <a:ext cx="11376025" cy="5688014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picture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EF4CF6-2598-4B57-9787-FCBAAD6C4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03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1/3 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07B2-14B7-40E0-BCC7-089AF39B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221F9-065D-475E-BF55-50513C57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75F41-D030-448B-8E8C-EA32E2F4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85D36D-07E4-4296-B922-12C50D9B20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12875"/>
            <a:ext cx="3519222" cy="2178051"/>
          </a:xfrm>
        </p:spPr>
        <p:txBody>
          <a:bodyPr lIns="180000" tIns="180000" rIns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E8B405-7666-48F0-8DD0-4E0B25ACC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5991" y="1412875"/>
            <a:ext cx="3240000" cy="2178051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41BD10C-FFF9-4501-A41D-054189ED7B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987" y="3951288"/>
            <a:ext cx="3519222" cy="2178050"/>
          </a:xfrm>
        </p:spPr>
        <p:txBody>
          <a:bodyPr lIns="180000" tIns="180000" rIns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5B8BDC5-A225-4C8D-9616-7354935330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4011" y="1412875"/>
            <a:ext cx="3240000" cy="2178051"/>
          </a:xfrm>
        </p:spPr>
        <p:txBody>
          <a:bodyPr anchor="ctr" anchorCtr="0"/>
          <a:lstStyle>
            <a:lvl1pPr marL="177800" indent="-177800">
              <a:buFont typeface="Arial" panose="020B0604020202020204" pitchFamily="34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First level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A138107-235D-4B6F-8454-CAF6D14940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5991" y="3951287"/>
            <a:ext cx="3240000" cy="2178051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14C2D66-2159-4AFF-8422-48C5CF937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0747" y="1966951"/>
            <a:ext cx="358508" cy="107953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F9280B5-FA24-4C04-9D39-8A628B102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0747" y="4500547"/>
            <a:ext cx="358508" cy="107953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5022339-8937-4678-8E9E-0691706F8E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B52D279-2F73-489B-B36A-5B1EDA6B6B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4011" y="3951286"/>
            <a:ext cx="3240000" cy="2178051"/>
          </a:xfrm>
        </p:spPr>
        <p:txBody>
          <a:bodyPr anchor="ctr" anchorCtr="0"/>
          <a:lstStyle>
            <a:lvl1pPr marL="177800" indent="-177800">
              <a:buFont typeface="Arial" panose="020B0604020202020204" pitchFamily="34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First level </a:t>
            </a:r>
          </a:p>
        </p:txBody>
      </p:sp>
    </p:spTree>
    <p:extLst>
      <p:ext uri="{BB962C8B-B14F-4D97-AF65-F5344CB8AC3E}">
        <p14:creationId xmlns:p14="http://schemas.microsoft.com/office/powerpoint/2010/main" val="2503446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726116-E8F2-4216-A8EA-C81B6B47C698}"/>
              </a:ext>
            </a:extLst>
          </p:cNvPr>
          <p:cNvSpPr/>
          <p:nvPr userDrawn="1"/>
        </p:nvSpPr>
        <p:spPr>
          <a:xfrm>
            <a:off x="0" y="0"/>
            <a:ext cx="42113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54FA0-9BD1-4375-A989-24DFA819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41325"/>
            <a:ext cx="3395344" cy="878400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DAF90-E26B-4DCA-9F57-771CEF33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10B7-CE96-49ED-87D5-AC0C758B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841BC4C-1618-4BA6-8BB1-AED2A36CF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0000" y="6337730"/>
            <a:ext cx="1341505" cy="46610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74AE88-98D0-420B-8344-1BAD3C8BA2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1412875"/>
            <a:ext cx="3395344" cy="47164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buFont typeface="Arial" panose="020B0604020202020204" pitchFamily="34" charset="0"/>
              <a:buChar char="»"/>
              <a:defRPr>
                <a:solidFill>
                  <a:schemeClr val="bg1"/>
                </a:solidFill>
              </a:defRPr>
            </a:lvl2pPr>
            <a:lvl3pPr marL="361950" indent="-177800">
              <a:buClr>
                <a:schemeClr val="bg1"/>
              </a:buClr>
              <a:buFont typeface="Arial" panose="020B0604020202020204" pitchFamily="34" charset="0"/>
              <a:buChar char="»"/>
              <a:defRPr>
                <a:solidFill>
                  <a:schemeClr val="bg1"/>
                </a:solidFill>
              </a:defRPr>
            </a:lvl3pPr>
            <a:lvl4pPr marL="546100" indent="-184150">
              <a:buClr>
                <a:schemeClr val="bg1"/>
              </a:buClr>
              <a:buFont typeface="Arial" panose="020B0604020202020204" pitchFamily="34" charset="0"/>
              <a:buChar char="»"/>
              <a:defRPr>
                <a:solidFill>
                  <a:schemeClr val="bg1"/>
                </a:solidFill>
              </a:defRPr>
            </a:lvl4pPr>
            <a:lvl5pPr marL="717550" indent="-171450">
              <a:buClr>
                <a:schemeClr val="bg1"/>
              </a:buClr>
              <a:buFont typeface="Arial" panose="020B0604020202020204" pitchFamily="34" charset="0"/>
              <a:buChar char="»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F8B2806F-AFE8-4F1A-92A5-3EEDE2D10E8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216900" y="450612"/>
            <a:ext cx="3567112" cy="2584688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7" name="Chart Placeholder 15">
            <a:extLst>
              <a:ext uri="{FF2B5EF4-FFF2-40B4-BE49-F238E27FC236}">
                <a16:creationId xmlns:a16="http://schemas.microsoft.com/office/drawing/2014/main" id="{91231B18-050E-49A9-834E-673D183C3DE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216900" y="3536714"/>
            <a:ext cx="3567112" cy="2584688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5910CE8-A2E2-40DC-B5EF-8931EB57AD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03800" y="931743"/>
            <a:ext cx="2852738" cy="16224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F62EFA2-0373-4460-8775-F0C8177674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03800" y="4017845"/>
            <a:ext cx="2852738" cy="16224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0513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726116-E8F2-4216-A8EA-C81B6B47C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54FA0-9BD1-4375-A989-24DFA819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441325"/>
            <a:ext cx="5276125" cy="878400"/>
          </a:xfrm>
        </p:spPr>
        <p:txBody>
          <a:bodyPr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DAF90-E26B-4DCA-9F57-771CEF33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10B7-CE96-49ED-87D5-AC0C758B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74AE88-98D0-420B-8344-1BAD3C8BA2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1412875"/>
            <a:ext cx="5276127" cy="47307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177800" indent="-177800"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</a:defRPr>
            </a:lvl2pPr>
            <a:lvl3pPr marL="361950" indent="-177800"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</a:defRPr>
            </a:lvl3pPr>
            <a:lvl4pPr marL="546100" indent="-184150"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</a:defRPr>
            </a:lvl4pPr>
            <a:lvl5pPr marL="717550" indent="-171450"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F8B2806F-AFE8-4F1A-92A5-3EEDE2D10E8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56156" y="1052513"/>
            <a:ext cx="2627857" cy="2376487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7" name="Chart Placeholder 15">
            <a:extLst>
              <a:ext uri="{FF2B5EF4-FFF2-40B4-BE49-F238E27FC236}">
                <a16:creationId xmlns:a16="http://schemas.microsoft.com/office/drawing/2014/main" id="{91231B18-050E-49A9-834E-673D183C3DE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9156156" y="3744914"/>
            <a:ext cx="2627857" cy="2376487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5910CE8-A2E2-40DC-B5EF-8931EB57AD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03987" y="1412875"/>
            <a:ext cx="2413424" cy="16224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F62EFA2-0373-4460-8775-F0C8177674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03986" y="4121944"/>
            <a:ext cx="2411413" cy="16224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80EC331-0FBF-48A4-879A-AFA3C9C58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8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C0360-DA0E-49B5-8CCC-AFF064B8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D6CE8-F3B8-4E58-843A-955E08DF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DA482-D763-4059-BE93-090EEFA4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0297B39C-2B0E-4D1E-9411-22EE071E112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583BCF-BA17-41E0-8E69-CE120B0A2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2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C0360-DA0E-49B5-8CCC-AFF064B8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D6CE8-F3B8-4E58-843A-955E08DF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DA482-D763-4059-BE93-090EEFA4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0297B39C-2B0E-4D1E-9411-22EE071E112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335991" y="1412874"/>
            <a:ext cx="7448021" cy="4716463"/>
          </a:xfrm>
        </p:spPr>
        <p:txBody>
          <a:bodyPr lIns="180000" tIns="18000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0A72BDD-DEA8-4B5B-825E-C91C01AD2B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987" y="1412875"/>
            <a:ext cx="3520018" cy="4716463"/>
          </a:xfrm>
        </p:spPr>
        <p:txBody>
          <a:bodyPr lIns="180000" tIns="180000" rIns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 dirty="0"/>
              <a:t>Insert picture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E110CEA-13AC-4B8F-AD88-DE80CECF4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59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09A7B-7751-425B-86F9-4AEA5725B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4AA43-D113-4842-AA67-CD548774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C06802A-216D-4C67-9EC0-1980EF9D9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5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ictures_3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358682" y="1763592"/>
            <a:ext cx="11464240" cy="4553196"/>
          </a:xfrm>
        </p:spPr>
        <p:txBody>
          <a:bodyPr anchor="ctr" anchorCtr="0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on the small icon in the middle to insert an image here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-3599063" y="1764892"/>
            <a:ext cx="2879250" cy="2861659"/>
            <a:chOff x="-3240000" y="1428750"/>
            <a:chExt cx="2880000" cy="3816430"/>
          </a:xfrm>
          <a:solidFill>
            <a:srgbClr val="0C3665"/>
          </a:solidFill>
        </p:grpSpPr>
        <p:sp>
          <p:nvSpPr>
            <p:cNvPr id="15" name="Textfeld 14"/>
            <p:cNvSpPr txBox="1"/>
            <p:nvPr userDrawn="1"/>
          </p:nvSpPr>
          <p:spPr>
            <a:xfrm>
              <a:off x="-3240000" y="1428750"/>
              <a:ext cx="2880000" cy="3816430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90000" rIns="27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Insert image:</a:t>
              </a:r>
            </a:p>
            <a:p>
              <a:pPr marL="228531" indent="-228531">
                <a:buAutoNum type="arabicPeriod"/>
              </a:pPr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If necessary, delete the placeholder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228531" indent="-228531">
                <a:buAutoNum type="arabicPeriod"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click on the picture icon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Images be modified within the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tools” screen: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 -&gt; Format -&gt; Crop”.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31988" y="3010820"/>
              <a:ext cx="1476164" cy="2087506"/>
            </a:xfrm>
            <a:prstGeom prst="rect">
              <a:avLst/>
            </a:prstGeom>
            <a:grpFill/>
          </p:spPr>
        </p:pic>
      </p:grpSp>
      <p:sp>
        <p:nvSpPr>
          <p:cNvPr id="17" name="Textfeld 16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19" name="Rechteck 18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22" name="Gerade Verbindung 21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33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DAC0B4-932B-4716-A645-7F58EABB6BF8}"/>
              </a:ext>
            </a:extLst>
          </p:cNvPr>
          <p:cNvSpPr/>
          <p:nvPr userDrawn="1"/>
        </p:nvSpPr>
        <p:spPr>
          <a:xfrm>
            <a:off x="0" y="6129338"/>
            <a:ext cx="1219200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F49330-E512-4595-8C93-27582360820B}"/>
              </a:ext>
            </a:extLst>
          </p:cNvPr>
          <p:cNvSpPr/>
          <p:nvPr userDrawn="1"/>
        </p:nvSpPr>
        <p:spPr>
          <a:xfrm>
            <a:off x="0" y="0"/>
            <a:ext cx="12192000" cy="106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6B7FE2-89D2-430B-9A16-011DCEC12334}"/>
              </a:ext>
            </a:extLst>
          </p:cNvPr>
          <p:cNvSpPr/>
          <p:nvPr userDrawn="1"/>
        </p:nvSpPr>
        <p:spPr>
          <a:xfrm>
            <a:off x="0" y="4148133"/>
            <a:ext cx="12192000" cy="198120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F9313F-3C01-4FD0-B5AC-57C373EDB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0696" y="6411823"/>
            <a:ext cx="1323317" cy="11783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2304779-F770-4944-8A3A-4F763A842E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991" y="190932"/>
            <a:ext cx="2563762" cy="8917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DF96797-0519-43B2-AFEE-B9150E4D7C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151" y="6223088"/>
            <a:ext cx="4373999" cy="4419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7F1EACC-5542-4466-843C-4F3D1D84E1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85313" y="0"/>
            <a:ext cx="22987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ABE8F19-2CC5-48D4-8A8A-576666F67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148133"/>
            <a:ext cx="9077325" cy="1038225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44BF501-1488-478B-8508-E5B76C806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257796"/>
            <a:ext cx="9077324" cy="538165"/>
          </a:xfrm>
          <a:effectLst>
            <a:glow rad="101600">
              <a:schemeClr val="bg1">
                <a:alpha val="70000"/>
              </a:schemeClr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E0A2F79-7048-4DA8-9C31-EEF31E1459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805487"/>
            <a:ext cx="2647950" cy="180975"/>
          </a:xfrm>
        </p:spPr>
        <p:txBody>
          <a:bodyPr anchor="b" anchorCtr="0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YYYY.</a:t>
            </a:r>
            <a:r>
              <a:rPr lang="sv-SE" dirty="0"/>
              <a:t>MM.DD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281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Agenda_no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680" y="959013"/>
            <a:ext cx="11476224" cy="52622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680" y="1619625"/>
            <a:ext cx="7532312" cy="4697162"/>
          </a:xfrm>
        </p:spPr>
        <p:txBody>
          <a:bodyPr/>
          <a:lstStyle>
            <a:lvl1pPr marL="431870" indent="-359892" algn="l">
              <a:lnSpc>
                <a:spcPts val="233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"/>
              <a:tabLst/>
              <a:defRPr sz="1799" b="0" i="0" baseline="0">
                <a:latin typeface="+mn-lt"/>
              </a:defRPr>
            </a:lvl1pPr>
            <a:lvl2pPr marL="431870" indent="-359892" algn="l">
              <a:lnSpc>
                <a:spcPts val="233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"/>
              <a:tabLst/>
              <a:defRPr sz="1799" b="0" i="0" baseline="0">
                <a:solidFill>
                  <a:schemeClr val="tx1"/>
                </a:solidFill>
                <a:latin typeface="+mn-lt"/>
              </a:defRPr>
            </a:lvl2pPr>
            <a:lvl3pPr marL="431870" indent="-359892" algn="l">
              <a:lnSpc>
                <a:spcPts val="233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"/>
              <a:tabLst/>
              <a:defRPr sz="1799" b="0" i="0" baseline="0">
                <a:latin typeface="+mn-lt"/>
              </a:defRPr>
            </a:lvl3pPr>
            <a:lvl4pPr marL="431870" indent="-359892" algn="l">
              <a:lnSpc>
                <a:spcPts val="233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"/>
              <a:tabLst/>
              <a:defRPr sz="1799" b="0" i="0" baseline="0">
                <a:latin typeface="+mn-lt"/>
              </a:defRPr>
            </a:lvl4pPr>
            <a:lvl5pPr marL="431870" indent="-359892" algn="l">
              <a:lnSpc>
                <a:spcPts val="233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"/>
              <a:tabLst/>
              <a:defRPr sz="1799" b="0" i="0" baseline="0">
                <a:latin typeface="+mn-lt"/>
              </a:defRPr>
            </a:lvl5pPr>
            <a:lvl6pPr marL="71978" indent="0" algn="l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tabLst/>
              <a:defRPr sz="1000" b="0" i="1" baseline="0">
                <a:latin typeface="+mn-lt"/>
              </a:defRPr>
            </a:lvl6pPr>
            <a:lvl7pPr marL="431870" indent="-359892" algn="l">
              <a:lnSpc>
                <a:spcPts val="233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"/>
              <a:tabLst/>
              <a:defRPr sz="1799" b="0" i="0" baseline="0">
                <a:latin typeface="+mn-lt"/>
              </a:defRPr>
            </a:lvl7pPr>
            <a:lvl8pPr marL="431870" indent="-359892" algn="l">
              <a:lnSpc>
                <a:spcPts val="233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"/>
              <a:tabLst/>
              <a:defRPr sz="1799" b="0" i="0" baseline="0">
                <a:latin typeface="+mn-lt"/>
              </a:defRPr>
            </a:lvl8pPr>
            <a:lvl9pPr marL="431870" indent="-359892" algn="l">
              <a:lnSpc>
                <a:spcPts val="233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"/>
              <a:tabLst/>
              <a:defRPr sz="1799" b="0" i="0" baseline="0">
                <a:latin typeface="+mn-lt"/>
              </a:defRPr>
            </a:lvl9pPr>
          </a:lstStyle>
          <a:p>
            <a:pPr lvl="0"/>
            <a:r>
              <a:rPr lang="en-GB" noProof="0"/>
              <a:t>Enter Agenda</a:t>
            </a:r>
          </a:p>
          <a:p>
            <a:pPr lvl="1"/>
            <a:r>
              <a:rPr lang="en-GB" noProof="0"/>
              <a:t>2</a:t>
            </a:r>
          </a:p>
          <a:p>
            <a:pPr lvl="2"/>
            <a:r>
              <a:rPr lang="en-GB" noProof="0"/>
              <a:t>3</a:t>
            </a:r>
          </a:p>
          <a:p>
            <a:pPr lvl="3"/>
            <a:r>
              <a:rPr lang="en-GB" noProof="0"/>
              <a:t>4</a:t>
            </a:r>
          </a:p>
          <a:p>
            <a:pPr lvl="4"/>
            <a:r>
              <a:rPr lang="en-GB" noProof="0"/>
              <a:t>5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58682" y="6582048"/>
            <a:ext cx="10419287" cy="1799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1300"/>
              </a:lnSpc>
              <a:defRPr sz="1000"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16230" y="6582048"/>
            <a:ext cx="9357563" cy="1799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ts val="1300"/>
              </a:lnSpc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13" name="Textfeld 12"/>
          <p:cNvSpPr txBox="1"/>
          <p:nvPr userDrawn="1"/>
        </p:nvSpPr>
        <p:spPr>
          <a:xfrm flipH="1">
            <a:off x="12909838" y="1763592"/>
            <a:ext cx="2879250" cy="1476986"/>
          </a:xfrm>
          <a:prstGeom prst="homePlate">
            <a:avLst>
              <a:gd name="adj" fmla="val 11497"/>
            </a:avLst>
          </a:prstGeom>
          <a:solidFill>
            <a:srgbClr val="0C3665"/>
          </a:solidFill>
        </p:spPr>
        <p:txBody>
          <a:bodyPr wrap="square" lIns="269930" rIns="89977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Filling instructions:</a:t>
            </a:r>
          </a:p>
          <a:p>
            <a:pPr marL="0" indent="0">
              <a:buFontTx/>
              <a:buNone/>
            </a:pPr>
            <a:r>
              <a:rPr lang="en-GB" sz="1000" b="0" baseline="0" noProof="0" err="1">
                <a:solidFill>
                  <a:schemeClr val="bg1"/>
                </a:solidFill>
                <a:latin typeface="+mn-lt"/>
              </a:rPr>
              <a:t>Color</a:t>
            </a:r>
            <a:r>
              <a:rPr lang="en-GB" sz="1000" b="0" baseline="0" noProof="0">
                <a:solidFill>
                  <a:schemeClr val="bg1"/>
                </a:solidFill>
                <a:latin typeface="+mn-lt"/>
              </a:rPr>
              <a:t> the “active” lines blue and the “inactive” lines white. The texts on a blue background are formatted in </a:t>
            </a:r>
            <a:r>
              <a:rPr lang="en-GB" sz="1000" b="0" baseline="0" noProof="0" err="1">
                <a:solidFill>
                  <a:schemeClr val="bg1"/>
                </a:solidFill>
                <a:latin typeface="+mn-lt"/>
              </a:rPr>
              <a:t>white+bold</a:t>
            </a:r>
            <a:r>
              <a:rPr lang="en-GB" sz="1000" b="0" baseline="0" noProof="0">
                <a:solidFill>
                  <a:schemeClr val="bg1"/>
                </a:solidFill>
                <a:latin typeface="+mn-lt"/>
              </a:rPr>
              <a:t>, the remaining texts in </a:t>
            </a:r>
            <a:r>
              <a:rPr lang="en-GB" sz="1000" b="0" baseline="0" noProof="0" err="1">
                <a:solidFill>
                  <a:schemeClr val="bg1"/>
                </a:solidFill>
                <a:latin typeface="+mn-lt"/>
              </a:rPr>
              <a:t>black+“not</a:t>
            </a:r>
            <a:r>
              <a:rPr lang="en-GB" sz="1000" b="0" baseline="0" noProof="0">
                <a:solidFill>
                  <a:schemeClr val="bg1"/>
                </a:solidFill>
                <a:latin typeface="+mn-lt"/>
              </a:rPr>
              <a:t> bold”.</a:t>
            </a:r>
          </a:p>
          <a:p>
            <a:pPr marL="0" indent="0">
              <a:buFontTx/>
              <a:buNone/>
            </a:pPr>
            <a:endParaRPr lang="en-GB" sz="1000" b="0" baseline="0" noProof="0">
              <a:solidFill>
                <a:schemeClr val="bg1"/>
              </a:solidFill>
              <a:latin typeface="+mn-lt"/>
            </a:endParaRPr>
          </a:p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To create these slides, always copy an existing sample slide from the supplied master file.</a:t>
            </a:r>
            <a:endParaRPr lang="en-GB" sz="1000" b="0" baseline="0" noProof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21" name="Rechteck 20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24" name="Gerade Verbindung 23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49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680" y="959013"/>
            <a:ext cx="11476224" cy="52622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679" y="1738397"/>
            <a:ext cx="3585231" cy="4578390"/>
          </a:xfrm>
        </p:spPr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GB" noProof="0"/>
              <a:t>Enter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4302592" y="1763592"/>
            <a:ext cx="7520330" cy="4553196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on the small icon in the middle to insert an image here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12909838" y="1764892"/>
            <a:ext cx="2879250" cy="2861659"/>
            <a:chOff x="-3240000" y="1428750"/>
            <a:chExt cx="2880000" cy="3816430"/>
          </a:xfrm>
          <a:solidFill>
            <a:srgbClr val="0C3665"/>
          </a:solidFill>
        </p:grpSpPr>
        <p:sp>
          <p:nvSpPr>
            <p:cNvPr id="20" name="Textfeld 19"/>
            <p:cNvSpPr txBox="1"/>
            <p:nvPr userDrawn="1"/>
          </p:nvSpPr>
          <p:spPr>
            <a:xfrm flipH="1">
              <a:off x="-3240000" y="1428750"/>
              <a:ext cx="2880000" cy="3816430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270000" rIns="9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Insert image:</a:t>
              </a:r>
            </a:p>
            <a:p>
              <a:pPr marL="228531" indent="-228531">
                <a:buAutoNum type="arabicPeriod"/>
              </a:pPr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If necessary, delete the placeholder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228531" indent="-228531">
                <a:buAutoNum type="arabicPeriod"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click on the picture icon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Images be modified within the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tools” screen: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 -&gt; Format -&gt; Crop”.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07952" y="3010820"/>
              <a:ext cx="1476164" cy="2087506"/>
            </a:xfrm>
            <a:prstGeom prst="rect">
              <a:avLst/>
            </a:prstGeom>
            <a:grpFill/>
          </p:spPr>
        </p:pic>
      </p:grpSp>
      <p:grpSp>
        <p:nvGrpSpPr>
          <p:cNvPr id="17" name="Gruppieren 16"/>
          <p:cNvGrpSpPr/>
          <p:nvPr userDrawn="1"/>
        </p:nvGrpSpPr>
        <p:grpSpPr>
          <a:xfrm>
            <a:off x="-3599063" y="1763591"/>
            <a:ext cx="2879250" cy="3784776"/>
            <a:chOff x="-3191445" y="2029230"/>
            <a:chExt cx="2880000" cy="3785652"/>
          </a:xfrm>
          <a:solidFill>
            <a:srgbClr val="0C3665"/>
          </a:solidFill>
        </p:grpSpPr>
        <p:sp>
          <p:nvSpPr>
            <p:cNvPr id="18" name="Textfeld 17"/>
            <p:cNvSpPr txBox="1"/>
            <p:nvPr userDrawn="1"/>
          </p:nvSpPr>
          <p:spPr>
            <a:xfrm>
              <a:off x="-3191445" y="2029230"/>
              <a:ext cx="2880000" cy="3785652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90000" rIns="27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Format texts: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Texts are  formatted via “text levels”. Place the cursor in the desired paragraph and change to the next or previous level under “Home-&gt; Paragraph”.</a:t>
              </a: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Paragraphs without spacing are created by entering “Shift-Return”.</a:t>
              </a:r>
            </a:p>
            <a:p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This procedure applies to all contained layout masters.</a:t>
              </a:r>
            </a:p>
            <a:p>
              <a:endParaRPr lang="en-GB" sz="1000" b="1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Included here: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1 = Content text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2 = Listing Level 1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3 = Listing Level 2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4 = Listing Level 3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5 = Numbering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6 = Legend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7 = Title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83433" y="2885123"/>
              <a:ext cx="2229924" cy="629881"/>
            </a:xfrm>
            <a:prstGeom prst="rect">
              <a:avLst/>
            </a:prstGeom>
            <a:grpFill/>
          </p:spPr>
        </p:pic>
      </p:grpSp>
      <p:sp>
        <p:nvSpPr>
          <p:cNvPr id="24" name="Textfeld 23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26" name="Rechteck 25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29" name="Gerade Verbindung 28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549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2_picture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02593" y="1738398"/>
            <a:ext cx="7532312" cy="2148702"/>
          </a:xfrm>
        </p:spPr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GB" noProof="0"/>
              <a:t>Enter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358683" y="1763592"/>
            <a:ext cx="3585228" cy="2127107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on the small icon in the middle to insert an image here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4" hasCustomPrompt="1"/>
          </p:nvPr>
        </p:nvSpPr>
        <p:spPr>
          <a:xfrm>
            <a:off x="358683" y="4191618"/>
            <a:ext cx="3585228" cy="2125169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on the small icon in the middle to insert an image here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302593" y="4167836"/>
            <a:ext cx="7532312" cy="2148951"/>
          </a:xfrm>
        </p:spPr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GB" noProof="0"/>
              <a:t>Enter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-3599063" y="1764892"/>
            <a:ext cx="2879250" cy="2861659"/>
            <a:chOff x="-3240000" y="1428750"/>
            <a:chExt cx="2880000" cy="3816430"/>
          </a:xfrm>
          <a:solidFill>
            <a:srgbClr val="0C3665"/>
          </a:solidFill>
        </p:grpSpPr>
        <p:sp>
          <p:nvSpPr>
            <p:cNvPr id="20" name="Textfeld 19"/>
            <p:cNvSpPr txBox="1"/>
            <p:nvPr userDrawn="1"/>
          </p:nvSpPr>
          <p:spPr>
            <a:xfrm>
              <a:off x="-3240000" y="1428750"/>
              <a:ext cx="2880000" cy="3816430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90000" rIns="27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Insert image:</a:t>
              </a:r>
            </a:p>
            <a:p>
              <a:pPr marL="228531" indent="-228531">
                <a:buAutoNum type="arabicPeriod"/>
              </a:pPr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If necessary, delete the placeholder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228531" indent="-228531">
                <a:buAutoNum type="arabicPeriod"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click on the picture icon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Images be modified within the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tools” screen: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 -&gt; Format -&gt; Crop”.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31988" y="3010820"/>
              <a:ext cx="1476164" cy="2087506"/>
            </a:xfrm>
            <a:prstGeom prst="rect">
              <a:avLst/>
            </a:prstGeom>
            <a:grpFill/>
          </p:spPr>
        </p:pic>
      </p:grpSp>
      <p:grpSp>
        <p:nvGrpSpPr>
          <p:cNvPr id="18" name="Gruppieren 17"/>
          <p:cNvGrpSpPr/>
          <p:nvPr userDrawn="1"/>
        </p:nvGrpSpPr>
        <p:grpSpPr>
          <a:xfrm>
            <a:off x="12909838" y="1763591"/>
            <a:ext cx="2879250" cy="3784776"/>
            <a:chOff x="-3191445" y="2029230"/>
            <a:chExt cx="2880000" cy="3785652"/>
          </a:xfrm>
          <a:solidFill>
            <a:srgbClr val="0C3665"/>
          </a:solidFill>
        </p:grpSpPr>
        <p:sp>
          <p:nvSpPr>
            <p:cNvPr id="23" name="Textfeld 22"/>
            <p:cNvSpPr txBox="1"/>
            <p:nvPr userDrawn="1"/>
          </p:nvSpPr>
          <p:spPr>
            <a:xfrm flipH="1">
              <a:off x="-3191445" y="2029230"/>
              <a:ext cx="2880000" cy="3785652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270000" rIns="9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Format texts: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Texts are  formatted via “text levels”. Place the cursor in the desired paragraph and change to the next or previous level under “Home-&gt; Paragraph”.</a:t>
              </a: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Paragraphs without spacing are created by entering “Shift-Return”.</a:t>
              </a:r>
            </a:p>
            <a:p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This procedure applies to all contained layout masters.</a:t>
              </a:r>
            </a:p>
            <a:p>
              <a:endParaRPr lang="en-GB" sz="1000" b="1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Included here: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1 = Content text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2 = Listing Level 1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3 = Listing Level 2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4 = Listing Level 3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5 = Numbering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6 = Legend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7 = Title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514" y="2885123"/>
              <a:ext cx="2229924" cy="629881"/>
            </a:xfrm>
            <a:prstGeom prst="rect">
              <a:avLst/>
            </a:prstGeom>
            <a:grpFill/>
          </p:spPr>
        </p:pic>
      </p:grpSp>
      <p:sp>
        <p:nvSpPr>
          <p:cNvPr id="26" name="Textfeld 25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28" name="Rechteck 27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31" name="Gerade Verbindung 30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653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_pictur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8248091" y="1738397"/>
            <a:ext cx="3586814" cy="4578390"/>
          </a:xfrm>
        </p:spPr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GB" noProof="0"/>
              <a:t>Enter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358682" y="1763592"/>
            <a:ext cx="7530726" cy="455319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on the small icon in the middle to insert an image here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-3599063" y="1764892"/>
            <a:ext cx="2879250" cy="2861659"/>
            <a:chOff x="-3240000" y="1428750"/>
            <a:chExt cx="2880000" cy="3816430"/>
          </a:xfrm>
          <a:solidFill>
            <a:srgbClr val="0C3665"/>
          </a:solidFill>
        </p:grpSpPr>
        <p:sp>
          <p:nvSpPr>
            <p:cNvPr id="17" name="Textfeld 16"/>
            <p:cNvSpPr txBox="1"/>
            <p:nvPr userDrawn="1"/>
          </p:nvSpPr>
          <p:spPr>
            <a:xfrm>
              <a:off x="-3240000" y="1428750"/>
              <a:ext cx="2880000" cy="3816430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90000" rIns="27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Insert image:</a:t>
              </a:r>
            </a:p>
            <a:p>
              <a:pPr marL="228531" indent="-228531">
                <a:buAutoNum type="arabicPeriod"/>
              </a:pPr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If necessary, delete the placeholder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228531" indent="-228531">
                <a:buAutoNum type="arabicPeriod"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click on the picture icon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Images be modified within the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tools” screen: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 -&gt; Format -&gt; Crop”.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31988" y="3010820"/>
              <a:ext cx="1476164" cy="2087506"/>
            </a:xfrm>
            <a:prstGeom prst="rect">
              <a:avLst/>
            </a:prstGeom>
            <a:grpFill/>
          </p:spPr>
        </p:pic>
      </p:grpSp>
      <p:grpSp>
        <p:nvGrpSpPr>
          <p:cNvPr id="20" name="Gruppieren 19"/>
          <p:cNvGrpSpPr/>
          <p:nvPr userDrawn="1"/>
        </p:nvGrpSpPr>
        <p:grpSpPr>
          <a:xfrm>
            <a:off x="12909838" y="1763591"/>
            <a:ext cx="2879250" cy="3784776"/>
            <a:chOff x="-3191445" y="2029230"/>
            <a:chExt cx="2880000" cy="3785652"/>
          </a:xfrm>
          <a:solidFill>
            <a:srgbClr val="0C3665"/>
          </a:solidFill>
        </p:grpSpPr>
        <p:sp>
          <p:nvSpPr>
            <p:cNvPr id="21" name="Textfeld 20"/>
            <p:cNvSpPr txBox="1"/>
            <p:nvPr userDrawn="1"/>
          </p:nvSpPr>
          <p:spPr>
            <a:xfrm flipH="1">
              <a:off x="-3191445" y="2029230"/>
              <a:ext cx="2880000" cy="3785652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270000" rIns="9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Format texts: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Texts are  formatted via “text levels”. Place the cursor in the desired paragraph and change to the next or previous level under “Home-&gt; Paragraph”.</a:t>
              </a: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Paragraphs without spacing are created by entering “Shift-Return”.</a:t>
              </a:r>
            </a:p>
            <a:p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This procedure applies to all contained layout masters.</a:t>
              </a:r>
            </a:p>
            <a:p>
              <a:endParaRPr lang="en-GB" sz="1000" b="1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Included here: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1 = Content text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2 = Listing Level 1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3 = Listing Level 2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4 = Listing Level 3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5 = Numbering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6 = Legend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7 = Title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514" y="2885123"/>
              <a:ext cx="2229924" cy="629881"/>
            </a:xfrm>
            <a:prstGeom prst="rect">
              <a:avLst/>
            </a:prstGeom>
            <a:grpFill/>
          </p:spPr>
        </p:pic>
      </p:grpSp>
      <p:sp>
        <p:nvSpPr>
          <p:cNvPr id="24" name="Textfeld 23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26" name="Rechteck 25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29" name="Gerade Verbindung 28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906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680" y="959013"/>
            <a:ext cx="11476224" cy="52622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358680" y="6190567"/>
            <a:ext cx="11463015" cy="179958"/>
          </a:xfrm>
        </p:spPr>
        <p:txBody>
          <a:bodyPr anchor="t" anchorCtr="0"/>
          <a:lstStyle>
            <a:lvl1pPr>
              <a:lnSpc>
                <a:spcPts val="1300"/>
              </a:lnSpc>
              <a:spcAft>
                <a:spcPts val="0"/>
              </a:spcAft>
              <a:defRPr sz="1000" i="1" baseline="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7" name="Textfeld 16"/>
          <p:cNvSpPr txBox="1"/>
          <p:nvPr userDrawn="1"/>
        </p:nvSpPr>
        <p:spPr>
          <a:xfrm flipH="1">
            <a:off x="12909838" y="1763592"/>
            <a:ext cx="2879250" cy="553870"/>
          </a:xfrm>
          <a:prstGeom prst="homePlate">
            <a:avLst>
              <a:gd name="adj" fmla="val 11497"/>
            </a:avLst>
          </a:prstGeom>
          <a:solidFill>
            <a:srgbClr val="0C3665"/>
          </a:solidFill>
        </p:spPr>
        <p:txBody>
          <a:bodyPr wrap="square" lIns="269930" rIns="89977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To create these table slides, always </a:t>
            </a:r>
            <a:br>
              <a:rPr lang="en-GB" sz="1000" b="1" noProof="0">
                <a:solidFill>
                  <a:schemeClr val="bg1"/>
                </a:solidFill>
                <a:latin typeface="+mn-lt"/>
              </a:rPr>
            </a:br>
            <a:r>
              <a:rPr lang="en-GB" sz="1000" b="1" noProof="0">
                <a:solidFill>
                  <a:schemeClr val="bg1"/>
                </a:solidFill>
                <a:latin typeface="+mn-lt"/>
              </a:rPr>
              <a:t>copy an existing sample slide from the supplied master file</a:t>
            </a:r>
            <a:r>
              <a:rPr lang="en-GB" sz="1000" b="1" baseline="0" noProof="0">
                <a:solidFill>
                  <a:schemeClr val="bg1"/>
                </a:solidFill>
                <a:latin typeface="+mn-lt"/>
              </a:rPr>
              <a:t>.</a:t>
            </a:r>
            <a:endParaRPr lang="en-GB" sz="1000" b="0" baseline="0" noProof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16" name="Rechteck 15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cxnSp>
        <p:nvCxnSpPr>
          <p:cNvPr id="20" name="Gerade Verbindung 19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>
          <a:xfrm>
            <a:off x="359906" y="1763592"/>
            <a:ext cx="11463015" cy="4426975"/>
          </a:xfrm>
        </p:spPr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GB" noProof="0"/>
              <a:t>Enter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grpSp>
        <p:nvGrpSpPr>
          <p:cNvPr id="3" name="Group 4"/>
          <p:cNvGrpSpPr>
            <a:grpSpLocks noChangeAspect="1"/>
          </p:cNvGrpSpPr>
          <p:nvPr userDrawn="1"/>
        </p:nvGrpSpPr>
        <p:grpSpPr bwMode="auto">
          <a:xfrm>
            <a:off x="8737221" y="117399"/>
            <a:ext cx="2815492" cy="530102"/>
            <a:chOff x="5519" y="280"/>
            <a:chExt cx="1774" cy="334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519" y="280"/>
              <a:ext cx="177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519" y="452"/>
              <a:ext cx="27" cy="42"/>
            </a:xfrm>
            <a:custGeom>
              <a:avLst/>
              <a:gdLst>
                <a:gd name="T0" fmla="*/ 66 w 162"/>
                <a:gd name="T1" fmla="*/ 254 h 254"/>
                <a:gd name="T2" fmla="*/ 0 w 162"/>
                <a:gd name="T3" fmla="*/ 254 h 254"/>
                <a:gd name="T4" fmla="*/ 0 w 162"/>
                <a:gd name="T5" fmla="*/ 6 h 254"/>
                <a:gd name="T6" fmla="*/ 61 w 162"/>
                <a:gd name="T7" fmla="*/ 6 h 254"/>
                <a:gd name="T8" fmla="*/ 61 w 162"/>
                <a:gd name="T9" fmla="*/ 42 h 254"/>
                <a:gd name="T10" fmla="*/ 61 w 162"/>
                <a:gd name="T11" fmla="*/ 42 h 254"/>
                <a:gd name="T12" fmla="*/ 70 w 162"/>
                <a:gd name="T13" fmla="*/ 30 h 254"/>
                <a:gd name="T14" fmla="*/ 77 w 162"/>
                <a:gd name="T15" fmla="*/ 20 h 254"/>
                <a:gd name="T16" fmla="*/ 84 w 162"/>
                <a:gd name="T17" fmla="*/ 13 h 254"/>
                <a:gd name="T18" fmla="*/ 90 w 162"/>
                <a:gd name="T19" fmla="*/ 8 h 254"/>
                <a:gd name="T20" fmla="*/ 90 w 162"/>
                <a:gd name="T21" fmla="*/ 8 h 254"/>
                <a:gd name="T22" fmla="*/ 96 w 162"/>
                <a:gd name="T23" fmla="*/ 5 h 254"/>
                <a:gd name="T24" fmla="*/ 103 w 162"/>
                <a:gd name="T25" fmla="*/ 2 h 254"/>
                <a:gd name="T26" fmla="*/ 110 w 162"/>
                <a:gd name="T27" fmla="*/ 1 h 254"/>
                <a:gd name="T28" fmla="*/ 119 w 162"/>
                <a:gd name="T29" fmla="*/ 0 h 254"/>
                <a:gd name="T30" fmla="*/ 119 w 162"/>
                <a:gd name="T31" fmla="*/ 0 h 254"/>
                <a:gd name="T32" fmla="*/ 130 w 162"/>
                <a:gd name="T33" fmla="*/ 1 h 254"/>
                <a:gd name="T34" fmla="*/ 140 w 162"/>
                <a:gd name="T35" fmla="*/ 3 h 254"/>
                <a:gd name="T36" fmla="*/ 151 w 162"/>
                <a:gd name="T37" fmla="*/ 7 h 254"/>
                <a:gd name="T38" fmla="*/ 162 w 162"/>
                <a:gd name="T39" fmla="*/ 13 h 254"/>
                <a:gd name="T40" fmla="*/ 142 w 162"/>
                <a:gd name="T41" fmla="*/ 70 h 254"/>
                <a:gd name="T42" fmla="*/ 142 w 162"/>
                <a:gd name="T43" fmla="*/ 70 h 254"/>
                <a:gd name="T44" fmla="*/ 133 w 162"/>
                <a:gd name="T45" fmla="*/ 66 h 254"/>
                <a:gd name="T46" fmla="*/ 125 w 162"/>
                <a:gd name="T47" fmla="*/ 62 h 254"/>
                <a:gd name="T48" fmla="*/ 118 w 162"/>
                <a:gd name="T49" fmla="*/ 60 h 254"/>
                <a:gd name="T50" fmla="*/ 110 w 162"/>
                <a:gd name="T51" fmla="*/ 60 h 254"/>
                <a:gd name="T52" fmla="*/ 110 w 162"/>
                <a:gd name="T53" fmla="*/ 60 h 254"/>
                <a:gd name="T54" fmla="*/ 103 w 162"/>
                <a:gd name="T55" fmla="*/ 60 h 254"/>
                <a:gd name="T56" fmla="*/ 97 w 162"/>
                <a:gd name="T57" fmla="*/ 61 h 254"/>
                <a:gd name="T58" fmla="*/ 92 w 162"/>
                <a:gd name="T59" fmla="*/ 63 h 254"/>
                <a:gd name="T60" fmla="*/ 86 w 162"/>
                <a:gd name="T61" fmla="*/ 67 h 254"/>
                <a:gd name="T62" fmla="*/ 86 w 162"/>
                <a:gd name="T63" fmla="*/ 67 h 254"/>
                <a:gd name="T64" fmla="*/ 83 w 162"/>
                <a:gd name="T65" fmla="*/ 72 h 254"/>
                <a:gd name="T66" fmla="*/ 78 w 162"/>
                <a:gd name="T67" fmla="*/ 78 h 254"/>
                <a:gd name="T68" fmla="*/ 74 w 162"/>
                <a:gd name="T69" fmla="*/ 85 h 254"/>
                <a:gd name="T70" fmla="*/ 72 w 162"/>
                <a:gd name="T71" fmla="*/ 94 h 254"/>
                <a:gd name="T72" fmla="*/ 72 w 162"/>
                <a:gd name="T73" fmla="*/ 94 h 254"/>
                <a:gd name="T74" fmla="*/ 70 w 162"/>
                <a:gd name="T75" fmla="*/ 106 h 254"/>
                <a:gd name="T76" fmla="*/ 67 w 162"/>
                <a:gd name="T77" fmla="*/ 126 h 254"/>
                <a:gd name="T78" fmla="*/ 67 w 162"/>
                <a:gd name="T79" fmla="*/ 148 h 254"/>
                <a:gd name="T80" fmla="*/ 66 w 162"/>
                <a:gd name="T81" fmla="*/ 177 h 254"/>
                <a:gd name="T82" fmla="*/ 66 w 162"/>
                <a:gd name="T8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2" h="254">
                  <a:moveTo>
                    <a:pt x="66" y="254"/>
                  </a:moveTo>
                  <a:lnTo>
                    <a:pt x="0" y="254"/>
                  </a:lnTo>
                  <a:lnTo>
                    <a:pt x="0" y="6"/>
                  </a:lnTo>
                  <a:lnTo>
                    <a:pt x="61" y="6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70" y="30"/>
                  </a:lnTo>
                  <a:lnTo>
                    <a:pt x="77" y="20"/>
                  </a:lnTo>
                  <a:lnTo>
                    <a:pt x="84" y="13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6" y="5"/>
                  </a:lnTo>
                  <a:lnTo>
                    <a:pt x="103" y="2"/>
                  </a:lnTo>
                  <a:lnTo>
                    <a:pt x="110" y="1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0" y="3"/>
                  </a:lnTo>
                  <a:lnTo>
                    <a:pt x="151" y="7"/>
                  </a:lnTo>
                  <a:lnTo>
                    <a:pt x="162" y="13"/>
                  </a:lnTo>
                  <a:lnTo>
                    <a:pt x="142" y="70"/>
                  </a:lnTo>
                  <a:lnTo>
                    <a:pt x="142" y="70"/>
                  </a:lnTo>
                  <a:lnTo>
                    <a:pt x="133" y="66"/>
                  </a:lnTo>
                  <a:lnTo>
                    <a:pt x="125" y="62"/>
                  </a:lnTo>
                  <a:lnTo>
                    <a:pt x="118" y="6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3" y="60"/>
                  </a:lnTo>
                  <a:lnTo>
                    <a:pt x="97" y="61"/>
                  </a:lnTo>
                  <a:lnTo>
                    <a:pt x="92" y="63"/>
                  </a:lnTo>
                  <a:lnTo>
                    <a:pt x="86" y="67"/>
                  </a:lnTo>
                  <a:lnTo>
                    <a:pt x="86" y="67"/>
                  </a:lnTo>
                  <a:lnTo>
                    <a:pt x="83" y="72"/>
                  </a:lnTo>
                  <a:lnTo>
                    <a:pt x="78" y="78"/>
                  </a:lnTo>
                  <a:lnTo>
                    <a:pt x="74" y="85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0" y="106"/>
                  </a:lnTo>
                  <a:lnTo>
                    <a:pt x="67" y="126"/>
                  </a:lnTo>
                  <a:lnTo>
                    <a:pt x="67" y="148"/>
                  </a:lnTo>
                  <a:lnTo>
                    <a:pt x="66" y="177"/>
                  </a:lnTo>
                  <a:lnTo>
                    <a:pt x="66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548" y="452"/>
              <a:ext cx="39" cy="43"/>
            </a:xfrm>
            <a:custGeom>
              <a:avLst/>
              <a:gdLst>
                <a:gd name="T0" fmla="*/ 228 w 232"/>
                <a:gd name="T1" fmla="*/ 187 h 260"/>
                <a:gd name="T2" fmla="*/ 221 w 232"/>
                <a:gd name="T3" fmla="*/ 204 h 260"/>
                <a:gd name="T4" fmla="*/ 202 w 232"/>
                <a:gd name="T5" fmla="*/ 231 h 260"/>
                <a:gd name="T6" fmla="*/ 189 w 232"/>
                <a:gd name="T7" fmla="*/ 241 h 260"/>
                <a:gd name="T8" fmla="*/ 174 w 232"/>
                <a:gd name="T9" fmla="*/ 249 h 260"/>
                <a:gd name="T10" fmla="*/ 141 w 232"/>
                <a:gd name="T11" fmla="*/ 259 h 260"/>
                <a:gd name="T12" fmla="*/ 120 w 232"/>
                <a:gd name="T13" fmla="*/ 260 h 260"/>
                <a:gd name="T14" fmla="*/ 90 w 232"/>
                <a:gd name="T15" fmla="*/ 258 h 260"/>
                <a:gd name="T16" fmla="*/ 64 w 232"/>
                <a:gd name="T17" fmla="*/ 249 h 260"/>
                <a:gd name="T18" fmla="*/ 42 w 232"/>
                <a:gd name="T19" fmla="*/ 236 h 260"/>
                <a:gd name="T20" fmla="*/ 24 w 232"/>
                <a:gd name="T21" fmla="*/ 218 h 260"/>
                <a:gd name="T22" fmla="*/ 18 w 232"/>
                <a:gd name="T23" fmla="*/ 208 h 260"/>
                <a:gd name="T24" fmla="*/ 10 w 232"/>
                <a:gd name="T25" fmla="*/ 189 h 260"/>
                <a:gd name="T26" fmla="*/ 3 w 232"/>
                <a:gd name="T27" fmla="*/ 169 h 260"/>
                <a:gd name="T28" fmla="*/ 0 w 232"/>
                <a:gd name="T29" fmla="*/ 145 h 260"/>
                <a:gd name="T30" fmla="*/ 0 w 232"/>
                <a:gd name="T31" fmla="*/ 132 h 260"/>
                <a:gd name="T32" fmla="*/ 1 w 232"/>
                <a:gd name="T33" fmla="*/ 103 h 260"/>
                <a:gd name="T34" fmla="*/ 7 w 232"/>
                <a:gd name="T35" fmla="*/ 76 h 260"/>
                <a:gd name="T36" fmla="*/ 18 w 232"/>
                <a:gd name="T37" fmla="*/ 55 h 260"/>
                <a:gd name="T38" fmla="*/ 33 w 232"/>
                <a:gd name="T39" fmla="*/ 36 h 260"/>
                <a:gd name="T40" fmla="*/ 40 w 232"/>
                <a:gd name="T41" fmla="*/ 27 h 260"/>
                <a:gd name="T42" fmla="*/ 59 w 232"/>
                <a:gd name="T43" fmla="*/ 14 h 260"/>
                <a:gd name="T44" fmla="*/ 79 w 232"/>
                <a:gd name="T45" fmla="*/ 5 h 260"/>
                <a:gd name="T46" fmla="*/ 102 w 232"/>
                <a:gd name="T47" fmla="*/ 1 h 260"/>
                <a:gd name="T48" fmla="*/ 114 w 232"/>
                <a:gd name="T49" fmla="*/ 0 h 260"/>
                <a:gd name="T50" fmla="*/ 141 w 232"/>
                <a:gd name="T51" fmla="*/ 2 h 260"/>
                <a:gd name="T52" fmla="*/ 163 w 232"/>
                <a:gd name="T53" fmla="*/ 9 h 260"/>
                <a:gd name="T54" fmla="*/ 184 w 232"/>
                <a:gd name="T55" fmla="*/ 21 h 260"/>
                <a:gd name="T56" fmla="*/ 202 w 232"/>
                <a:gd name="T57" fmla="*/ 37 h 260"/>
                <a:gd name="T58" fmla="*/ 209 w 232"/>
                <a:gd name="T59" fmla="*/ 47 h 260"/>
                <a:gd name="T60" fmla="*/ 221 w 232"/>
                <a:gd name="T61" fmla="*/ 69 h 260"/>
                <a:gd name="T62" fmla="*/ 228 w 232"/>
                <a:gd name="T63" fmla="*/ 98 h 260"/>
                <a:gd name="T64" fmla="*/ 232 w 232"/>
                <a:gd name="T65" fmla="*/ 130 h 260"/>
                <a:gd name="T66" fmla="*/ 67 w 232"/>
                <a:gd name="T67" fmla="*/ 150 h 260"/>
                <a:gd name="T68" fmla="*/ 69 w 232"/>
                <a:gd name="T69" fmla="*/ 163 h 260"/>
                <a:gd name="T70" fmla="*/ 77 w 232"/>
                <a:gd name="T71" fmla="*/ 186 h 260"/>
                <a:gd name="T72" fmla="*/ 83 w 232"/>
                <a:gd name="T73" fmla="*/ 195 h 260"/>
                <a:gd name="T74" fmla="*/ 100 w 232"/>
                <a:gd name="T75" fmla="*/ 207 h 260"/>
                <a:gd name="T76" fmla="*/ 121 w 232"/>
                <a:gd name="T77" fmla="*/ 211 h 260"/>
                <a:gd name="T78" fmla="*/ 129 w 232"/>
                <a:gd name="T79" fmla="*/ 211 h 260"/>
                <a:gd name="T80" fmla="*/ 142 w 232"/>
                <a:gd name="T81" fmla="*/ 206 h 260"/>
                <a:gd name="T82" fmla="*/ 147 w 232"/>
                <a:gd name="T83" fmla="*/ 202 h 260"/>
                <a:gd name="T84" fmla="*/ 156 w 232"/>
                <a:gd name="T85" fmla="*/ 192 h 260"/>
                <a:gd name="T86" fmla="*/ 163 w 232"/>
                <a:gd name="T87" fmla="*/ 175 h 260"/>
                <a:gd name="T88" fmla="*/ 167 w 232"/>
                <a:gd name="T89" fmla="*/ 109 h 260"/>
                <a:gd name="T90" fmla="*/ 166 w 232"/>
                <a:gd name="T91" fmla="*/ 96 h 260"/>
                <a:gd name="T92" fmla="*/ 159 w 232"/>
                <a:gd name="T93" fmla="*/ 74 h 260"/>
                <a:gd name="T94" fmla="*/ 153 w 232"/>
                <a:gd name="T95" fmla="*/ 66 h 260"/>
                <a:gd name="T96" fmla="*/ 137 w 232"/>
                <a:gd name="T97" fmla="*/ 54 h 260"/>
                <a:gd name="T98" fmla="*/ 118 w 232"/>
                <a:gd name="T99" fmla="*/ 50 h 260"/>
                <a:gd name="T100" fmla="*/ 107 w 232"/>
                <a:gd name="T101" fmla="*/ 51 h 260"/>
                <a:gd name="T102" fmla="*/ 90 w 232"/>
                <a:gd name="T103" fmla="*/ 60 h 260"/>
                <a:gd name="T104" fmla="*/ 82 w 232"/>
                <a:gd name="T105" fmla="*/ 66 h 260"/>
                <a:gd name="T106" fmla="*/ 72 w 232"/>
                <a:gd name="T107" fmla="*/ 85 h 260"/>
                <a:gd name="T108" fmla="*/ 69 w 232"/>
                <a:gd name="T109" fmla="*/ 10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" h="260">
                  <a:moveTo>
                    <a:pt x="163" y="175"/>
                  </a:moveTo>
                  <a:lnTo>
                    <a:pt x="228" y="187"/>
                  </a:lnTo>
                  <a:lnTo>
                    <a:pt x="228" y="187"/>
                  </a:lnTo>
                  <a:lnTo>
                    <a:pt x="221" y="204"/>
                  </a:lnTo>
                  <a:lnTo>
                    <a:pt x="213" y="218"/>
                  </a:lnTo>
                  <a:lnTo>
                    <a:pt x="202" y="231"/>
                  </a:lnTo>
                  <a:lnTo>
                    <a:pt x="189" y="241"/>
                  </a:lnTo>
                  <a:lnTo>
                    <a:pt x="189" y="241"/>
                  </a:lnTo>
                  <a:lnTo>
                    <a:pt x="181" y="246"/>
                  </a:lnTo>
                  <a:lnTo>
                    <a:pt x="174" y="249"/>
                  </a:lnTo>
                  <a:lnTo>
                    <a:pt x="157" y="255"/>
                  </a:lnTo>
                  <a:lnTo>
                    <a:pt x="141" y="259"/>
                  </a:lnTo>
                  <a:lnTo>
                    <a:pt x="120" y="260"/>
                  </a:lnTo>
                  <a:lnTo>
                    <a:pt x="120" y="260"/>
                  </a:lnTo>
                  <a:lnTo>
                    <a:pt x="105" y="260"/>
                  </a:lnTo>
                  <a:lnTo>
                    <a:pt x="90" y="258"/>
                  </a:lnTo>
                  <a:lnTo>
                    <a:pt x="77" y="254"/>
                  </a:lnTo>
                  <a:lnTo>
                    <a:pt x="64" y="249"/>
                  </a:lnTo>
                  <a:lnTo>
                    <a:pt x="53" y="243"/>
                  </a:lnTo>
                  <a:lnTo>
                    <a:pt x="42" y="236"/>
                  </a:lnTo>
                  <a:lnTo>
                    <a:pt x="33" y="228"/>
                  </a:lnTo>
                  <a:lnTo>
                    <a:pt x="24" y="218"/>
                  </a:lnTo>
                  <a:lnTo>
                    <a:pt x="24" y="218"/>
                  </a:lnTo>
                  <a:lnTo>
                    <a:pt x="18" y="208"/>
                  </a:lnTo>
                  <a:lnTo>
                    <a:pt x="13" y="200"/>
                  </a:lnTo>
                  <a:lnTo>
                    <a:pt x="10" y="189"/>
                  </a:lnTo>
                  <a:lnTo>
                    <a:pt x="6" y="180"/>
                  </a:lnTo>
                  <a:lnTo>
                    <a:pt x="3" y="169"/>
                  </a:lnTo>
                  <a:lnTo>
                    <a:pt x="1" y="157"/>
                  </a:lnTo>
                  <a:lnTo>
                    <a:pt x="0" y="14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17"/>
                  </a:lnTo>
                  <a:lnTo>
                    <a:pt x="1" y="103"/>
                  </a:lnTo>
                  <a:lnTo>
                    <a:pt x="4" y="90"/>
                  </a:lnTo>
                  <a:lnTo>
                    <a:pt x="7" y="76"/>
                  </a:lnTo>
                  <a:lnTo>
                    <a:pt x="12" y="66"/>
                  </a:lnTo>
                  <a:lnTo>
                    <a:pt x="18" y="55"/>
                  </a:lnTo>
                  <a:lnTo>
                    <a:pt x="24" y="4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40" y="27"/>
                  </a:lnTo>
                  <a:lnTo>
                    <a:pt x="49" y="20"/>
                  </a:lnTo>
                  <a:lnTo>
                    <a:pt x="59" y="14"/>
                  </a:lnTo>
                  <a:lnTo>
                    <a:pt x="69" y="9"/>
                  </a:lnTo>
                  <a:lnTo>
                    <a:pt x="79" y="5"/>
                  </a:lnTo>
                  <a:lnTo>
                    <a:pt x="90" y="2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1"/>
                  </a:lnTo>
                  <a:lnTo>
                    <a:pt x="141" y="2"/>
                  </a:lnTo>
                  <a:lnTo>
                    <a:pt x="153" y="6"/>
                  </a:lnTo>
                  <a:lnTo>
                    <a:pt x="163" y="9"/>
                  </a:lnTo>
                  <a:lnTo>
                    <a:pt x="174" y="14"/>
                  </a:lnTo>
                  <a:lnTo>
                    <a:pt x="184" y="21"/>
                  </a:lnTo>
                  <a:lnTo>
                    <a:pt x="193" y="29"/>
                  </a:lnTo>
                  <a:lnTo>
                    <a:pt x="202" y="37"/>
                  </a:lnTo>
                  <a:lnTo>
                    <a:pt x="202" y="37"/>
                  </a:lnTo>
                  <a:lnTo>
                    <a:pt x="209" y="47"/>
                  </a:lnTo>
                  <a:lnTo>
                    <a:pt x="215" y="57"/>
                  </a:lnTo>
                  <a:lnTo>
                    <a:pt x="221" y="69"/>
                  </a:lnTo>
                  <a:lnTo>
                    <a:pt x="226" y="84"/>
                  </a:lnTo>
                  <a:lnTo>
                    <a:pt x="228" y="98"/>
                  </a:lnTo>
                  <a:lnTo>
                    <a:pt x="231" y="114"/>
                  </a:lnTo>
                  <a:lnTo>
                    <a:pt x="232" y="130"/>
                  </a:lnTo>
                  <a:lnTo>
                    <a:pt x="232" y="150"/>
                  </a:lnTo>
                  <a:lnTo>
                    <a:pt x="67" y="150"/>
                  </a:lnTo>
                  <a:lnTo>
                    <a:pt x="67" y="150"/>
                  </a:lnTo>
                  <a:lnTo>
                    <a:pt x="69" y="163"/>
                  </a:lnTo>
                  <a:lnTo>
                    <a:pt x="71" y="175"/>
                  </a:lnTo>
                  <a:lnTo>
                    <a:pt x="77" y="186"/>
                  </a:lnTo>
                  <a:lnTo>
                    <a:pt x="83" y="195"/>
                  </a:lnTo>
                  <a:lnTo>
                    <a:pt x="83" y="195"/>
                  </a:lnTo>
                  <a:lnTo>
                    <a:pt x="91" y="201"/>
                  </a:lnTo>
                  <a:lnTo>
                    <a:pt x="100" y="207"/>
                  </a:lnTo>
                  <a:lnTo>
                    <a:pt x="111" y="210"/>
                  </a:lnTo>
                  <a:lnTo>
                    <a:pt x="121" y="211"/>
                  </a:lnTo>
                  <a:lnTo>
                    <a:pt x="121" y="211"/>
                  </a:lnTo>
                  <a:lnTo>
                    <a:pt x="129" y="211"/>
                  </a:lnTo>
                  <a:lnTo>
                    <a:pt x="136" y="208"/>
                  </a:lnTo>
                  <a:lnTo>
                    <a:pt x="142" y="206"/>
                  </a:lnTo>
                  <a:lnTo>
                    <a:pt x="147" y="202"/>
                  </a:lnTo>
                  <a:lnTo>
                    <a:pt x="147" y="202"/>
                  </a:lnTo>
                  <a:lnTo>
                    <a:pt x="153" y="198"/>
                  </a:lnTo>
                  <a:lnTo>
                    <a:pt x="156" y="192"/>
                  </a:lnTo>
                  <a:lnTo>
                    <a:pt x="160" y="184"/>
                  </a:lnTo>
                  <a:lnTo>
                    <a:pt x="163" y="175"/>
                  </a:lnTo>
                  <a:lnTo>
                    <a:pt x="163" y="175"/>
                  </a:lnTo>
                  <a:close/>
                  <a:moveTo>
                    <a:pt x="167" y="109"/>
                  </a:moveTo>
                  <a:lnTo>
                    <a:pt x="167" y="109"/>
                  </a:lnTo>
                  <a:lnTo>
                    <a:pt x="166" y="96"/>
                  </a:lnTo>
                  <a:lnTo>
                    <a:pt x="162" y="84"/>
                  </a:lnTo>
                  <a:lnTo>
                    <a:pt x="159" y="74"/>
                  </a:lnTo>
                  <a:lnTo>
                    <a:pt x="153" y="66"/>
                  </a:lnTo>
                  <a:lnTo>
                    <a:pt x="153" y="66"/>
                  </a:lnTo>
                  <a:lnTo>
                    <a:pt x="144" y="59"/>
                  </a:lnTo>
                  <a:lnTo>
                    <a:pt x="137" y="54"/>
                  </a:lnTo>
                  <a:lnTo>
                    <a:pt x="127" y="51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07" y="51"/>
                  </a:lnTo>
                  <a:lnTo>
                    <a:pt x="99" y="55"/>
                  </a:lnTo>
                  <a:lnTo>
                    <a:pt x="90" y="60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76" y="75"/>
                  </a:lnTo>
                  <a:lnTo>
                    <a:pt x="72" y="85"/>
                  </a:lnTo>
                  <a:lnTo>
                    <a:pt x="69" y="96"/>
                  </a:lnTo>
                  <a:lnTo>
                    <a:pt x="69" y="109"/>
                  </a:lnTo>
                  <a:lnTo>
                    <a:pt x="167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5594" y="452"/>
              <a:ext cx="39" cy="43"/>
            </a:xfrm>
            <a:custGeom>
              <a:avLst/>
              <a:gdLst>
                <a:gd name="T0" fmla="*/ 167 w 235"/>
                <a:gd name="T1" fmla="*/ 91 h 260"/>
                <a:gd name="T2" fmla="*/ 164 w 235"/>
                <a:gd name="T3" fmla="*/ 82 h 260"/>
                <a:gd name="T4" fmla="*/ 157 w 235"/>
                <a:gd name="T5" fmla="*/ 67 h 260"/>
                <a:gd name="T6" fmla="*/ 152 w 235"/>
                <a:gd name="T7" fmla="*/ 62 h 260"/>
                <a:gd name="T8" fmla="*/ 139 w 235"/>
                <a:gd name="T9" fmla="*/ 55 h 260"/>
                <a:gd name="T10" fmla="*/ 122 w 235"/>
                <a:gd name="T11" fmla="*/ 53 h 260"/>
                <a:gd name="T12" fmla="*/ 110 w 235"/>
                <a:gd name="T13" fmla="*/ 53 h 260"/>
                <a:gd name="T14" fmla="*/ 90 w 235"/>
                <a:gd name="T15" fmla="*/ 61 h 260"/>
                <a:gd name="T16" fmla="*/ 83 w 235"/>
                <a:gd name="T17" fmla="*/ 69 h 260"/>
                <a:gd name="T18" fmla="*/ 76 w 235"/>
                <a:gd name="T19" fmla="*/ 79 h 260"/>
                <a:gd name="T20" fmla="*/ 68 w 235"/>
                <a:gd name="T21" fmla="*/ 108 h 260"/>
                <a:gd name="T22" fmla="*/ 68 w 235"/>
                <a:gd name="T23" fmla="*/ 126 h 260"/>
                <a:gd name="T24" fmla="*/ 72 w 235"/>
                <a:gd name="T25" fmla="*/ 164 h 260"/>
                <a:gd name="T26" fmla="*/ 79 w 235"/>
                <a:gd name="T27" fmla="*/ 183 h 260"/>
                <a:gd name="T28" fmla="*/ 83 w 235"/>
                <a:gd name="T29" fmla="*/ 188 h 260"/>
                <a:gd name="T30" fmla="*/ 101 w 235"/>
                <a:gd name="T31" fmla="*/ 202 h 260"/>
                <a:gd name="T32" fmla="*/ 122 w 235"/>
                <a:gd name="T33" fmla="*/ 206 h 260"/>
                <a:gd name="T34" fmla="*/ 132 w 235"/>
                <a:gd name="T35" fmla="*/ 206 h 260"/>
                <a:gd name="T36" fmla="*/ 148 w 235"/>
                <a:gd name="T37" fmla="*/ 200 h 260"/>
                <a:gd name="T38" fmla="*/ 154 w 235"/>
                <a:gd name="T39" fmla="*/ 196 h 260"/>
                <a:gd name="T40" fmla="*/ 163 w 235"/>
                <a:gd name="T41" fmla="*/ 181 h 260"/>
                <a:gd name="T42" fmla="*/ 170 w 235"/>
                <a:gd name="T43" fmla="*/ 159 h 260"/>
                <a:gd name="T44" fmla="*/ 235 w 235"/>
                <a:gd name="T45" fmla="*/ 170 h 260"/>
                <a:gd name="T46" fmla="*/ 229 w 235"/>
                <a:gd name="T47" fmla="*/ 192 h 260"/>
                <a:gd name="T48" fmla="*/ 221 w 235"/>
                <a:gd name="T49" fmla="*/ 210 h 260"/>
                <a:gd name="T50" fmla="*/ 210 w 235"/>
                <a:gd name="T51" fmla="*/ 225 h 260"/>
                <a:gd name="T52" fmla="*/ 197 w 235"/>
                <a:gd name="T53" fmla="*/ 237 h 260"/>
                <a:gd name="T54" fmla="*/ 188 w 235"/>
                <a:gd name="T55" fmla="*/ 243 h 260"/>
                <a:gd name="T56" fmla="*/ 172 w 235"/>
                <a:gd name="T57" fmla="*/ 252 h 260"/>
                <a:gd name="T58" fmla="*/ 154 w 235"/>
                <a:gd name="T59" fmla="*/ 256 h 260"/>
                <a:gd name="T60" fmla="*/ 132 w 235"/>
                <a:gd name="T61" fmla="*/ 260 h 260"/>
                <a:gd name="T62" fmla="*/ 120 w 235"/>
                <a:gd name="T63" fmla="*/ 260 h 260"/>
                <a:gd name="T64" fmla="*/ 94 w 235"/>
                <a:gd name="T65" fmla="*/ 258 h 260"/>
                <a:gd name="T66" fmla="*/ 71 w 235"/>
                <a:gd name="T67" fmla="*/ 252 h 260"/>
                <a:gd name="T68" fmla="*/ 50 w 235"/>
                <a:gd name="T69" fmla="*/ 241 h 260"/>
                <a:gd name="T70" fmla="*/ 32 w 235"/>
                <a:gd name="T71" fmla="*/ 225 h 260"/>
                <a:gd name="T72" fmla="*/ 25 w 235"/>
                <a:gd name="T73" fmla="*/ 217 h 260"/>
                <a:gd name="T74" fmla="*/ 13 w 235"/>
                <a:gd name="T75" fmla="*/ 196 h 260"/>
                <a:gd name="T76" fmla="*/ 5 w 235"/>
                <a:gd name="T77" fmla="*/ 172 h 260"/>
                <a:gd name="T78" fmla="*/ 1 w 235"/>
                <a:gd name="T79" fmla="*/ 145 h 260"/>
                <a:gd name="T80" fmla="*/ 0 w 235"/>
                <a:gd name="T81" fmla="*/ 130 h 260"/>
                <a:gd name="T82" fmla="*/ 2 w 235"/>
                <a:gd name="T83" fmla="*/ 102 h 260"/>
                <a:gd name="T84" fmla="*/ 8 w 235"/>
                <a:gd name="T85" fmla="*/ 75 h 260"/>
                <a:gd name="T86" fmla="*/ 18 w 235"/>
                <a:gd name="T87" fmla="*/ 54 h 260"/>
                <a:gd name="T88" fmla="*/ 32 w 235"/>
                <a:gd name="T89" fmla="*/ 35 h 260"/>
                <a:gd name="T90" fmla="*/ 41 w 235"/>
                <a:gd name="T91" fmla="*/ 26 h 260"/>
                <a:gd name="T92" fmla="*/ 60 w 235"/>
                <a:gd name="T93" fmla="*/ 14 h 260"/>
                <a:gd name="T94" fmla="*/ 83 w 235"/>
                <a:gd name="T95" fmla="*/ 5 h 260"/>
                <a:gd name="T96" fmla="*/ 107 w 235"/>
                <a:gd name="T97" fmla="*/ 1 h 260"/>
                <a:gd name="T98" fmla="*/ 121 w 235"/>
                <a:gd name="T99" fmla="*/ 0 h 260"/>
                <a:gd name="T100" fmla="*/ 162 w 235"/>
                <a:gd name="T101" fmla="*/ 5 h 260"/>
                <a:gd name="T102" fmla="*/ 179 w 235"/>
                <a:gd name="T103" fmla="*/ 12 h 260"/>
                <a:gd name="T104" fmla="*/ 193 w 235"/>
                <a:gd name="T105" fmla="*/ 20 h 260"/>
                <a:gd name="T106" fmla="*/ 199 w 235"/>
                <a:gd name="T107" fmla="*/ 25 h 260"/>
                <a:gd name="T108" fmla="*/ 211 w 235"/>
                <a:gd name="T109" fmla="*/ 37 h 260"/>
                <a:gd name="T110" fmla="*/ 224 w 235"/>
                <a:gd name="T111" fmla="*/ 61 h 260"/>
                <a:gd name="T112" fmla="*/ 232 w 235"/>
                <a:gd name="T113" fmla="*/ 7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5" h="260">
                  <a:moveTo>
                    <a:pt x="232" y="79"/>
                  </a:moveTo>
                  <a:lnTo>
                    <a:pt x="167" y="91"/>
                  </a:lnTo>
                  <a:lnTo>
                    <a:pt x="167" y="91"/>
                  </a:lnTo>
                  <a:lnTo>
                    <a:pt x="164" y="82"/>
                  </a:lnTo>
                  <a:lnTo>
                    <a:pt x="162" y="74"/>
                  </a:lnTo>
                  <a:lnTo>
                    <a:pt x="157" y="67"/>
                  </a:lnTo>
                  <a:lnTo>
                    <a:pt x="152" y="62"/>
                  </a:lnTo>
                  <a:lnTo>
                    <a:pt x="152" y="62"/>
                  </a:lnTo>
                  <a:lnTo>
                    <a:pt x="145" y="57"/>
                  </a:lnTo>
                  <a:lnTo>
                    <a:pt x="139" y="55"/>
                  </a:lnTo>
                  <a:lnTo>
                    <a:pt x="131" y="53"/>
                  </a:lnTo>
                  <a:lnTo>
                    <a:pt x="122" y="53"/>
                  </a:lnTo>
                  <a:lnTo>
                    <a:pt x="122" y="53"/>
                  </a:lnTo>
                  <a:lnTo>
                    <a:pt x="110" y="53"/>
                  </a:lnTo>
                  <a:lnTo>
                    <a:pt x="100" y="56"/>
                  </a:lnTo>
                  <a:lnTo>
                    <a:pt x="90" y="61"/>
                  </a:lnTo>
                  <a:lnTo>
                    <a:pt x="83" y="69"/>
                  </a:lnTo>
                  <a:lnTo>
                    <a:pt x="83" y="69"/>
                  </a:lnTo>
                  <a:lnTo>
                    <a:pt x="79" y="74"/>
                  </a:lnTo>
                  <a:lnTo>
                    <a:pt x="76" y="79"/>
                  </a:lnTo>
                  <a:lnTo>
                    <a:pt x="72" y="92"/>
                  </a:lnTo>
                  <a:lnTo>
                    <a:pt x="68" y="108"/>
                  </a:lnTo>
                  <a:lnTo>
                    <a:pt x="68" y="126"/>
                  </a:lnTo>
                  <a:lnTo>
                    <a:pt x="68" y="126"/>
                  </a:lnTo>
                  <a:lnTo>
                    <a:pt x="68" y="146"/>
                  </a:lnTo>
                  <a:lnTo>
                    <a:pt x="72" y="164"/>
                  </a:lnTo>
                  <a:lnTo>
                    <a:pt x="77" y="177"/>
                  </a:lnTo>
                  <a:lnTo>
                    <a:pt x="79" y="183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91" y="196"/>
                  </a:lnTo>
                  <a:lnTo>
                    <a:pt x="101" y="202"/>
                  </a:lnTo>
                  <a:lnTo>
                    <a:pt x="110" y="205"/>
                  </a:lnTo>
                  <a:lnTo>
                    <a:pt x="122" y="206"/>
                  </a:lnTo>
                  <a:lnTo>
                    <a:pt x="122" y="206"/>
                  </a:lnTo>
                  <a:lnTo>
                    <a:pt x="132" y="206"/>
                  </a:lnTo>
                  <a:lnTo>
                    <a:pt x="140" y="204"/>
                  </a:lnTo>
                  <a:lnTo>
                    <a:pt x="148" y="200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8" y="189"/>
                  </a:lnTo>
                  <a:lnTo>
                    <a:pt x="163" y="181"/>
                  </a:lnTo>
                  <a:lnTo>
                    <a:pt x="168" y="171"/>
                  </a:lnTo>
                  <a:lnTo>
                    <a:pt x="170" y="159"/>
                  </a:lnTo>
                  <a:lnTo>
                    <a:pt x="235" y="170"/>
                  </a:lnTo>
                  <a:lnTo>
                    <a:pt x="235" y="170"/>
                  </a:lnTo>
                  <a:lnTo>
                    <a:pt x="233" y="181"/>
                  </a:lnTo>
                  <a:lnTo>
                    <a:pt x="229" y="192"/>
                  </a:lnTo>
                  <a:lnTo>
                    <a:pt x="224" y="200"/>
                  </a:lnTo>
                  <a:lnTo>
                    <a:pt x="221" y="210"/>
                  </a:lnTo>
                  <a:lnTo>
                    <a:pt x="215" y="217"/>
                  </a:lnTo>
                  <a:lnTo>
                    <a:pt x="210" y="225"/>
                  </a:lnTo>
                  <a:lnTo>
                    <a:pt x="203" y="231"/>
                  </a:lnTo>
                  <a:lnTo>
                    <a:pt x="197" y="237"/>
                  </a:lnTo>
                  <a:lnTo>
                    <a:pt x="197" y="237"/>
                  </a:lnTo>
                  <a:lnTo>
                    <a:pt x="188" y="243"/>
                  </a:lnTo>
                  <a:lnTo>
                    <a:pt x="181" y="247"/>
                  </a:lnTo>
                  <a:lnTo>
                    <a:pt x="172" y="252"/>
                  </a:lnTo>
                  <a:lnTo>
                    <a:pt x="163" y="254"/>
                  </a:lnTo>
                  <a:lnTo>
                    <a:pt x="154" y="256"/>
                  </a:lnTo>
                  <a:lnTo>
                    <a:pt x="143" y="259"/>
                  </a:lnTo>
                  <a:lnTo>
                    <a:pt x="132" y="260"/>
                  </a:lnTo>
                  <a:lnTo>
                    <a:pt x="120" y="260"/>
                  </a:lnTo>
                  <a:lnTo>
                    <a:pt x="120" y="260"/>
                  </a:lnTo>
                  <a:lnTo>
                    <a:pt x="107" y="260"/>
                  </a:lnTo>
                  <a:lnTo>
                    <a:pt x="94" y="258"/>
                  </a:lnTo>
                  <a:lnTo>
                    <a:pt x="82" y="255"/>
                  </a:lnTo>
                  <a:lnTo>
                    <a:pt x="71" y="252"/>
                  </a:lnTo>
                  <a:lnTo>
                    <a:pt x="60" y="247"/>
                  </a:lnTo>
                  <a:lnTo>
                    <a:pt x="50" y="241"/>
                  </a:lnTo>
                  <a:lnTo>
                    <a:pt x="41" y="234"/>
                  </a:lnTo>
                  <a:lnTo>
                    <a:pt x="32" y="225"/>
                  </a:lnTo>
                  <a:lnTo>
                    <a:pt x="32" y="225"/>
                  </a:lnTo>
                  <a:lnTo>
                    <a:pt x="25" y="217"/>
                  </a:lnTo>
                  <a:lnTo>
                    <a:pt x="18" y="207"/>
                  </a:lnTo>
                  <a:lnTo>
                    <a:pt x="13" y="196"/>
                  </a:lnTo>
                  <a:lnTo>
                    <a:pt x="8" y="184"/>
                  </a:lnTo>
                  <a:lnTo>
                    <a:pt x="5" y="172"/>
                  </a:lnTo>
                  <a:lnTo>
                    <a:pt x="2" y="159"/>
                  </a:lnTo>
                  <a:lnTo>
                    <a:pt x="1" y="145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1" y="115"/>
                  </a:lnTo>
                  <a:lnTo>
                    <a:pt x="2" y="102"/>
                  </a:lnTo>
                  <a:lnTo>
                    <a:pt x="5" y="88"/>
                  </a:lnTo>
                  <a:lnTo>
                    <a:pt x="8" y="75"/>
                  </a:lnTo>
                  <a:lnTo>
                    <a:pt x="13" y="65"/>
                  </a:lnTo>
                  <a:lnTo>
                    <a:pt x="18" y="54"/>
                  </a:lnTo>
                  <a:lnTo>
                    <a:pt x="25" y="4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26"/>
                  </a:lnTo>
                  <a:lnTo>
                    <a:pt x="50" y="19"/>
                  </a:lnTo>
                  <a:lnTo>
                    <a:pt x="60" y="14"/>
                  </a:lnTo>
                  <a:lnTo>
                    <a:pt x="71" y="9"/>
                  </a:lnTo>
                  <a:lnTo>
                    <a:pt x="83" y="5"/>
                  </a:lnTo>
                  <a:lnTo>
                    <a:pt x="95" y="2"/>
                  </a:lnTo>
                  <a:lnTo>
                    <a:pt x="107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43" y="1"/>
                  </a:lnTo>
                  <a:lnTo>
                    <a:pt x="162" y="5"/>
                  </a:lnTo>
                  <a:lnTo>
                    <a:pt x="170" y="8"/>
                  </a:lnTo>
                  <a:lnTo>
                    <a:pt x="179" y="12"/>
                  </a:lnTo>
                  <a:lnTo>
                    <a:pt x="186" y="15"/>
                  </a:lnTo>
                  <a:lnTo>
                    <a:pt x="193" y="20"/>
                  </a:lnTo>
                  <a:lnTo>
                    <a:pt x="193" y="20"/>
                  </a:lnTo>
                  <a:lnTo>
                    <a:pt x="199" y="25"/>
                  </a:lnTo>
                  <a:lnTo>
                    <a:pt x="205" y="31"/>
                  </a:lnTo>
                  <a:lnTo>
                    <a:pt x="211" y="37"/>
                  </a:lnTo>
                  <a:lnTo>
                    <a:pt x="216" y="44"/>
                  </a:lnTo>
                  <a:lnTo>
                    <a:pt x="224" y="61"/>
                  </a:lnTo>
                  <a:lnTo>
                    <a:pt x="232" y="79"/>
                  </a:lnTo>
                  <a:lnTo>
                    <a:pt x="232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5639" y="452"/>
              <a:ext cx="43" cy="43"/>
            </a:xfrm>
            <a:custGeom>
              <a:avLst/>
              <a:gdLst>
                <a:gd name="T0" fmla="*/ 0 w 257"/>
                <a:gd name="T1" fmla="*/ 127 h 260"/>
                <a:gd name="T2" fmla="*/ 4 w 257"/>
                <a:gd name="T3" fmla="*/ 94 h 260"/>
                <a:gd name="T4" fmla="*/ 16 w 257"/>
                <a:gd name="T5" fmla="*/ 63 h 260"/>
                <a:gd name="T6" fmla="*/ 25 w 257"/>
                <a:gd name="T7" fmla="*/ 49 h 260"/>
                <a:gd name="T8" fmla="*/ 48 w 257"/>
                <a:gd name="T9" fmla="*/ 25 h 260"/>
                <a:gd name="T10" fmla="*/ 61 w 257"/>
                <a:gd name="T11" fmla="*/ 17 h 260"/>
                <a:gd name="T12" fmla="*/ 93 w 257"/>
                <a:gd name="T13" fmla="*/ 5 h 260"/>
                <a:gd name="T14" fmla="*/ 127 w 257"/>
                <a:gd name="T15" fmla="*/ 0 h 260"/>
                <a:gd name="T16" fmla="*/ 142 w 257"/>
                <a:gd name="T17" fmla="*/ 1 h 260"/>
                <a:gd name="T18" fmla="*/ 167 w 257"/>
                <a:gd name="T19" fmla="*/ 6 h 260"/>
                <a:gd name="T20" fmla="*/ 191 w 257"/>
                <a:gd name="T21" fmla="*/ 14 h 260"/>
                <a:gd name="T22" fmla="*/ 211 w 257"/>
                <a:gd name="T23" fmla="*/ 29 h 260"/>
                <a:gd name="T24" fmla="*/ 221 w 257"/>
                <a:gd name="T25" fmla="*/ 37 h 260"/>
                <a:gd name="T26" fmla="*/ 237 w 257"/>
                <a:gd name="T27" fmla="*/ 56 h 260"/>
                <a:gd name="T28" fmla="*/ 247 w 257"/>
                <a:gd name="T29" fmla="*/ 79 h 260"/>
                <a:gd name="T30" fmla="*/ 255 w 257"/>
                <a:gd name="T31" fmla="*/ 103 h 260"/>
                <a:gd name="T32" fmla="*/ 257 w 257"/>
                <a:gd name="T33" fmla="*/ 129 h 260"/>
                <a:gd name="T34" fmla="*/ 256 w 257"/>
                <a:gd name="T35" fmla="*/ 144 h 260"/>
                <a:gd name="T36" fmla="*/ 251 w 257"/>
                <a:gd name="T37" fmla="*/ 169 h 260"/>
                <a:gd name="T38" fmla="*/ 243 w 257"/>
                <a:gd name="T39" fmla="*/ 193 h 260"/>
                <a:gd name="T40" fmla="*/ 228 w 257"/>
                <a:gd name="T41" fmla="*/ 213 h 260"/>
                <a:gd name="T42" fmla="*/ 220 w 257"/>
                <a:gd name="T43" fmla="*/ 223 h 260"/>
                <a:gd name="T44" fmla="*/ 201 w 257"/>
                <a:gd name="T45" fmla="*/ 240 h 260"/>
                <a:gd name="T46" fmla="*/ 179 w 257"/>
                <a:gd name="T47" fmla="*/ 250 h 260"/>
                <a:gd name="T48" fmla="*/ 155 w 257"/>
                <a:gd name="T49" fmla="*/ 258 h 260"/>
                <a:gd name="T50" fmla="*/ 129 w 257"/>
                <a:gd name="T51" fmla="*/ 260 h 260"/>
                <a:gd name="T52" fmla="*/ 112 w 257"/>
                <a:gd name="T53" fmla="*/ 259 h 260"/>
                <a:gd name="T54" fmla="*/ 79 w 257"/>
                <a:gd name="T55" fmla="*/ 252 h 260"/>
                <a:gd name="T56" fmla="*/ 63 w 257"/>
                <a:gd name="T57" fmla="*/ 244 h 260"/>
                <a:gd name="T58" fmla="*/ 36 w 257"/>
                <a:gd name="T59" fmla="*/ 225 h 260"/>
                <a:gd name="T60" fmla="*/ 16 w 257"/>
                <a:gd name="T61" fmla="*/ 199 h 260"/>
                <a:gd name="T62" fmla="*/ 9 w 257"/>
                <a:gd name="T63" fmla="*/ 183 h 260"/>
                <a:gd name="T64" fmla="*/ 0 w 257"/>
                <a:gd name="T65" fmla="*/ 147 h 260"/>
                <a:gd name="T66" fmla="*/ 0 w 257"/>
                <a:gd name="T67" fmla="*/ 127 h 260"/>
                <a:gd name="T68" fmla="*/ 67 w 257"/>
                <a:gd name="T69" fmla="*/ 130 h 260"/>
                <a:gd name="T70" fmla="*/ 72 w 257"/>
                <a:gd name="T71" fmla="*/ 163 h 260"/>
                <a:gd name="T72" fmla="*/ 81 w 257"/>
                <a:gd name="T73" fmla="*/ 182 h 260"/>
                <a:gd name="T74" fmla="*/ 85 w 257"/>
                <a:gd name="T75" fmla="*/ 187 h 260"/>
                <a:gd name="T76" fmla="*/ 105 w 257"/>
                <a:gd name="T77" fmla="*/ 201 h 260"/>
                <a:gd name="T78" fmla="*/ 129 w 257"/>
                <a:gd name="T79" fmla="*/ 206 h 260"/>
                <a:gd name="T80" fmla="*/ 141 w 257"/>
                <a:gd name="T81" fmla="*/ 205 h 260"/>
                <a:gd name="T82" fmla="*/ 162 w 257"/>
                <a:gd name="T83" fmla="*/ 195 h 260"/>
                <a:gd name="T84" fmla="*/ 172 w 257"/>
                <a:gd name="T85" fmla="*/ 187 h 260"/>
                <a:gd name="T86" fmla="*/ 179 w 257"/>
                <a:gd name="T87" fmla="*/ 176 h 260"/>
                <a:gd name="T88" fmla="*/ 187 w 257"/>
                <a:gd name="T89" fmla="*/ 147 h 260"/>
                <a:gd name="T90" fmla="*/ 189 w 257"/>
                <a:gd name="T91" fmla="*/ 129 h 260"/>
                <a:gd name="T92" fmla="*/ 185 w 257"/>
                <a:gd name="T93" fmla="*/ 97 h 260"/>
                <a:gd name="T94" fmla="*/ 175 w 257"/>
                <a:gd name="T95" fmla="*/ 79 h 260"/>
                <a:gd name="T96" fmla="*/ 172 w 257"/>
                <a:gd name="T97" fmla="*/ 73 h 260"/>
                <a:gd name="T98" fmla="*/ 151 w 257"/>
                <a:gd name="T99" fmla="*/ 59 h 260"/>
                <a:gd name="T100" fmla="*/ 129 w 257"/>
                <a:gd name="T101" fmla="*/ 54 h 260"/>
                <a:gd name="T102" fmla="*/ 115 w 257"/>
                <a:gd name="T103" fmla="*/ 55 h 260"/>
                <a:gd name="T104" fmla="*/ 94 w 257"/>
                <a:gd name="T105" fmla="*/ 65 h 260"/>
                <a:gd name="T106" fmla="*/ 85 w 257"/>
                <a:gd name="T107" fmla="*/ 73 h 260"/>
                <a:gd name="T108" fmla="*/ 77 w 257"/>
                <a:gd name="T109" fmla="*/ 85 h 260"/>
                <a:gd name="T110" fmla="*/ 69 w 257"/>
                <a:gd name="T111" fmla="*/ 112 h 260"/>
                <a:gd name="T112" fmla="*/ 67 w 257"/>
                <a:gd name="T113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7" h="260">
                  <a:moveTo>
                    <a:pt x="0" y="127"/>
                  </a:moveTo>
                  <a:lnTo>
                    <a:pt x="0" y="127"/>
                  </a:lnTo>
                  <a:lnTo>
                    <a:pt x="0" y="110"/>
                  </a:lnTo>
                  <a:lnTo>
                    <a:pt x="4" y="94"/>
                  </a:lnTo>
                  <a:lnTo>
                    <a:pt x="9" y="79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25" y="49"/>
                  </a:lnTo>
                  <a:lnTo>
                    <a:pt x="35" y="36"/>
                  </a:lnTo>
                  <a:lnTo>
                    <a:pt x="48" y="25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77" y="9"/>
                  </a:lnTo>
                  <a:lnTo>
                    <a:pt x="93" y="5"/>
                  </a:lnTo>
                  <a:lnTo>
                    <a:pt x="111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2" y="1"/>
                  </a:lnTo>
                  <a:lnTo>
                    <a:pt x="155" y="2"/>
                  </a:lnTo>
                  <a:lnTo>
                    <a:pt x="167" y="6"/>
                  </a:lnTo>
                  <a:lnTo>
                    <a:pt x="179" y="9"/>
                  </a:lnTo>
                  <a:lnTo>
                    <a:pt x="191" y="14"/>
                  </a:lnTo>
                  <a:lnTo>
                    <a:pt x="202" y="21"/>
                  </a:lnTo>
                  <a:lnTo>
                    <a:pt x="211" y="29"/>
                  </a:lnTo>
                  <a:lnTo>
                    <a:pt x="221" y="37"/>
                  </a:lnTo>
                  <a:lnTo>
                    <a:pt x="221" y="37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7" y="79"/>
                  </a:lnTo>
                  <a:lnTo>
                    <a:pt x="251" y="90"/>
                  </a:lnTo>
                  <a:lnTo>
                    <a:pt x="255" y="103"/>
                  </a:lnTo>
                  <a:lnTo>
                    <a:pt x="256" y="116"/>
                  </a:lnTo>
                  <a:lnTo>
                    <a:pt x="257" y="129"/>
                  </a:lnTo>
                  <a:lnTo>
                    <a:pt x="257" y="129"/>
                  </a:lnTo>
                  <a:lnTo>
                    <a:pt x="256" y="144"/>
                  </a:lnTo>
                  <a:lnTo>
                    <a:pt x="255" y="157"/>
                  </a:lnTo>
                  <a:lnTo>
                    <a:pt x="251" y="169"/>
                  </a:lnTo>
                  <a:lnTo>
                    <a:pt x="247" y="181"/>
                  </a:lnTo>
                  <a:lnTo>
                    <a:pt x="243" y="193"/>
                  </a:lnTo>
                  <a:lnTo>
                    <a:pt x="237" y="204"/>
                  </a:lnTo>
                  <a:lnTo>
                    <a:pt x="228" y="213"/>
                  </a:lnTo>
                  <a:lnTo>
                    <a:pt x="220" y="223"/>
                  </a:lnTo>
                  <a:lnTo>
                    <a:pt x="220" y="223"/>
                  </a:lnTo>
                  <a:lnTo>
                    <a:pt x="210" y="231"/>
                  </a:lnTo>
                  <a:lnTo>
                    <a:pt x="201" y="240"/>
                  </a:lnTo>
                  <a:lnTo>
                    <a:pt x="190" y="246"/>
                  </a:lnTo>
                  <a:lnTo>
                    <a:pt x="179" y="250"/>
                  </a:lnTo>
                  <a:lnTo>
                    <a:pt x="167" y="255"/>
                  </a:lnTo>
                  <a:lnTo>
                    <a:pt x="155" y="258"/>
                  </a:lnTo>
                  <a:lnTo>
                    <a:pt x="142" y="260"/>
                  </a:lnTo>
                  <a:lnTo>
                    <a:pt x="129" y="260"/>
                  </a:lnTo>
                  <a:lnTo>
                    <a:pt x="129" y="260"/>
                  </a:lnTo>
                  <a:lnTo>
                    <a:pt x="112" y="259"/>
                  </a:lnTo>
                  <a:lnTo>
                    <a:pt x="95" y="256"/>
                  </a:lnTo>
                  <a:lnTo>
                    <a:pt x="79" y="252"/>
                  </a:lnTo>
                  <a:lnTo>
                    <a:pt x="63" y="244"/>
                  </a:lnTo>
                  <a:lnTo>
                    <a:pt x="63" y="244"/>
                  </a:lnTo>
                  <a:lnTo>
                    <a:pt x="48" y="236"/>
                  </a:lnTo>
                  <a:lnTo>
                    <a:pt x="36" y="225"/>
                  </a:lnTo>
                  <a:lnTo>
                    <a:pt x="25" y="213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9" y="183"/>
                  </a:lnTo>
                  <a:lnTo>
                    <a:pt x="4" y="166"/>
                  </a:lnTo>
                  <a:lnTo>
                    <a:pt x="0" y="147"/>
                  </a:lnTo>
                  <a:lnTo>
                    <a:pt x="0" y="127"/>
                  </a:lnTo>
                  <a:lnTo>
                    <a:pt x="0" y="127"/>
                  </a:lnTo>
                  <a:close/>
                  <a:moveTo>
                    <a:pt x="67" y="130"/>
                  </a:moveTo>
                  <a:lnTo>
                    <a:pt x="67" y="130"/>
                  </a:lnTo>
                  <a:lnTo>
                    <a:pt x="69" y="147"/>
                  </a:lnTo>
                  <a:lnTo>
                    <a:pt x="72" y="163"/>
                  </a:lnTo>
                  <a:lnTo>
                    <a:pt x="77" y="176"/>
                  </a:lnTo>
                  <a:lnTo>
                    <a:pt x="81" y="182"/>
                  </a:lnTo>
                  <a:lnTo>
                    <a:pt x="85" y="187"/>
                  </a:lnTo>
                  <a:lnTo>
                    <a:pt x="85" y="187"/>
                  </a:lnTo>
                  <a:lnTo>
                    <a:pt x="94" y="195"/>
                  </a:lnTo>
                  <a:lnTo>
                    <a:pt x="105" y="201"/>
                  </a:lnTo>
                  <a:lnTo>
                    <a:pt x="115" y="205"/>
                  </a:lnTo>
                  <a:lnTo>
                    <a:pt x="129" y="206"/>
                  </a:lnTo>
                  <a:lnTo>
                    <a:pt x="129" y="206"/>
                  </a:lnTo>
                  <a:lnTo>
                    <a:pt x="141" y="205"/>
                  </a:lnTo>
                  <a:lnTo>
                    <a:pt x="151" y="201"/>
                  </a:lnTo>
                  <a:lnTo>
                    <a:pt x="162" y="195"/>
                  </a:lnTo>
                  <a:lnTo>
                    <a:pt x="172" y="187"/>
                  </a:lnTo>
                  <a:lnTo>
                    <a:pt x="172" y="187"/>
                  </a:lnTo>
                  <a:lnTo>
                    <a:pt x="175" y="182"/>
                  </a:lnTo>
                  <a:lnTo>
                    <a:pt x="179" y="176"/>
                  </a:lnTo>
                  <a:lnTo>
                    <a:pt x="185" y="163"/>
                  </a:lnTo>
                  <a:lnTo>
                    <a:pt x="187" y="147"/>
                  </a:lnTo>
                  <a:lnTo>
                    <a:pt x="189" y="129"/>
                  </a:lnTo>
                  <a:lnTo>
                    <a:pt x="189" y="129"/>
                  </a:lnTo>
                  <a:lnTo>
                    <a:pt x="187" y="112"/>
                  </a:lnTo>
                  <a:lnTo>
                    <a:pt x="185" y="97"/>
                  </a:lnTo>
                  <a:lnTo>
                    <a:pt x="179" y="85"/>
                  </a:lnTo>
                  <a:lnTo>
                    <a:pt x="175" y="79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162" y="65"/>
                  </a:lnTo>
                  <a:lnTo>
                    <a:pt x="151" y="59"/>
                  </a:lnTo>
                  <a:lnTo>
                    <a:pt x="141" y="55"/>
                  </a:lnTo>
                  <a:lnTo>
                    <a:pt x="129" y="54"/>
                  </a:lnTo>
                  <a:lnTo>
                    <a:pt x="129" y="54"/>
                  </a:lnTo>
                  <a:lnTo>
                    <a:pt x="115" y="55"/>
                  </a:lnTo>
                  <a:lnTo>
                    <a:pt x="105" y="59"/>
                  </a:lnTo>
                  <a:lnTo>
                    <a:pt x="94" y="65"/>
                  </a:lnTo>
                  <a:lnTo>
                    <a:pt x="85" y="73"/>
                  </a:lnTo>
                  <a:lnTo>
                    <a:pt x="85" y="73"/>
                  </a:lnTo>
                  <a:lnTo>
                    <a:pt x="81" y="79"/>
                  </a:lnTo>
                  <a:lnTo>
                    <a:pt x="77" y="85"/>
                  </a:lnTo>
                  <a:lnTo>
                    <a:pt x="72" y="98"/>
                  </a:lnTo>
                  <a:lnTo>
                    <a:pt x="69" y="112"/>
                  </a:lnTo>
                  <a:lnTo>
                    <a:pt x="67" y="130"/>
                  </a:lnTo>
                  <a:lnTo>
                    <a:pt x="67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691" y="452"/>
              <a:ext cx="27" cy="42"/>
            </a:xfrm>
            <a:custGeom>
              <a:avLst/>
              <a:gdLst>
                <a:gd name="T0" fmla="*/ 66 w 162"/>
                <a:gd name="T1" fmla="*/ 254 h 254"/>
                <a:gd name="T2" fmla="*/ 0 w 162"/>
                <a:gd name="T3" fmla="*/ 254 h 254"/>
                <a:gd name="T4" fmla="*/ 0 w 162"/>
                <a:gd name="T5" fmla="*/ 6 h 254"/>
                <a:gd name="T6" fmla="*/ 61 w 162"/>
                <a:gd name="T7" fmla="*/ 6 h 254"/>
                <a:gd name="T8" fmla="*/ 61 w 162"/>
                <a:gd name="T9" fmla="*/ 42 h 254"/>
                <a:gd name="T10" fmla="*/ 61 w 162"/>
                <a:gd name="T11" fmla="*/ 42 h 254"/>
                <a:gd name="T12" fmla="*/ 69 w 162"/>
                <a:gd name="T13" fmla="*/ 30 h 254"/>
                <a:gd name="T14" fmla="*/ 77 w 162"/>
                <a:gd name="T15" fmla="*/ 20 h 254"/>
                <a:gd name="T16" fmla="*/ 83 w 162"/>
                <a:gd name="T17" fmla="*/ 13 h 254"/>
                <a:gd name="T18" fmla="*/ 90 w 162"/>
                <a:gd name="T19" fmla="*/ 8 h 254"/>
                <a:gd name="T20" fmla="*/ 90 w 162"/>
                <a:gd name="T21" fmla="*/ 8 h 254"/>
                <a:gd name="T22" fmla="*/ 96 w 162"/>
                <a:gd name="T23" fmla="*/ 5 h 254"/>
                <a:gd name="T24" fmla="*/ 103 w 162"/>
                <a:gd name="T25" fmla="*/ 2 h 254"/>
                <a:gd name="T26" fmla="*/ 110 w 162"/>
                <a:gd name="T27" fmla="*/ 1 h 254"/>
                <a:gd name="T28" fmla="*/ 119 w 162"/>
                <a:gd name="T29" fmla="*/ 0 h 254"/>
                <a:gd name="T30" fmla="*/ 119 w 162"/>
                <a:gd name="T31" fmla="*/ 0 h 254"/>
                <a:gd name="T32" fmla="*/ 129 w 162"/>
                <a:gd name="T33" fmla="*/ 1 h 254"/>
                <a:gd name="T34" fmla="*/ 140 w 162"/>
                <a:gd name="T35" fmla="*/ 3 h 254"/>
                <a:gd name="T36" fmla="*/ 151 w 162"/>
                <a:gd name="T37" fmla="*/ 7 h 254"/>
                <a:gd name="T38" fmla="*/ 162 w 162"/>
                <a:gd name="T39" fmla="*/ 13 h 254"/>
                <a:gd name="T40" fmla="*/ 141 w 162"/>
                <a:gd name="T41" fmla="*/ 70 h 254"/>
                <a:gd name="T42" fmla="*/ 141 w 162"/>
                <a:gd name="T43" fmla="*/ 70 h 254"/>
                <a:gd name="T44" fmla="*/ 133 w 162"/>
                <a:gd name="T45" fmla="*/ 66 h 254"/>
                <a:gd name="T46" fmla="*/ 125 w 162"/>
                <a:gd name="T47" fmla="*/ 62 h 254"/>
                <a:gd name="T48" fmla="*/ 117 w 162"/>
                <a:gd name="T49" fmla="*/ 60 h 254"/>
                <a:gd name="T50" fmla="*/ 110 w 162"/>
                <a:gd name="T51" fmla="*/ 60 h 254"/>
                <a:gd name="T52" fmla="*/ 110 w 162"/>
                <a:gd name="T53" fmla="*/ 60 h 254"/>
                <a:gd name="T54" fmla="*/ 103 w 162"/>
                <a:gd name="T55" fmla="*/ 60 h 254"/>
                <a:gd name="T56" fmla="*/ 97 w 162"/>
                <a:gd name="T57" fmla="*/ 61 h 254"/>
                <a:gd name="T58" fmla="*/ 92 w 162"/>
                <a:gd name="T59" fmla="*/ 63 h 254"/>
                <a:gd name="T60" fmla="*/ 86 w 162"/>
                <a:gd name="T61" fmla="*/ 67 h 254"/>
                <a:gd name="T62" fmla="*/ 86 w 162"/>
                <a:gd name="T63" fmla="*/ 67 h 254"/>
                <a:gd name="T64" fmla="*/ 83 w 162"/>
                <a:gd name="T65" fmla="*/ 72 h 254"/>
                <a:gd name="T66" fmla="*/ 78 w 162"/>
                <a:gd name="T67" fmla="*/ 78 h 254"/>
                <a:gd name="T68" fmla="*/ 74 w 162"/>
                <a:gd name="T69" fmla="*/ 85 h 254"/>
                <a:gd name="T70" fmla="*/ 72 w 162"/>
                <a:gd name="T71" fmla="*/ 94 h 254"/>
                <a:gd name="T72" fmla="*/ 72 w 162"/>
                <a:gd name="T73" fmla="*/ 94 h 254"/>
                <a:gd name="T74" fmla="*/ 69 w 162"/>
                <a:gd name="T75" fmla="*/ 106 h 254"/>
                <a:gd name="T76" fmla="*/ 67 w 162"/>
                <a:gd name="T77" fmla="*/ 126 h 254"/>
                <a:gd name="T78" fmla="*/ 66 w 162"/>
                <a:gd name="T79" fmla="*/ 148 h 254"/>
                <a:gd name="T80" fmla="*/ 66 w 162"/>
                <a:gd name="T81" fmla="*/ 177 h 254"/>
                <a:gd name="T82" fmla="*/ 66 w 162"/>
                <a:gd name="T8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2" h="254">
                  <a:moveTo>
                    <a:pt x="66" y="254"/>
                  </a:moveTo>
                  <a:lnTo>
                    <a:pt x="0" y="254"/>
                  </a:lnTo>
                  <a:lnTo>
                    <a:pt x="0" y="6"/>
                  </a:lnTo>
                  <a:lnTo>
                    <a:pt x="61" y="6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9" y="30"/>
                  </a:lnTo>
                  <a:lnTo>
                    <a:pt x="77" y="20"/>
                  </a:lnTo>
                  <a:lnTo>
                    <a:pt x="83" y="13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6" y="5"/>
                  </a:lnTo>
                  <a:lnTo>
                    <a:pt x="103" y="2"/>
                  </a:lnTo>
                  <a:lnTo>
                    <a:pt x="110" y="1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29" y="1"/>
                  </a:lnTo>
                  <a:lnTo>
                    <a:pt x="140" y="3"/>
                  </a:lnTo>
                  <a:lnTo>
                    <a:pt x="151" y="7"/>
                  </a:lnTo>
                  <a:lnTo>
                    <a:pt x="162" y="13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33" y="66"/>
                  </a:lnTo>
                  <a:lnTo>
                    <a:pt x="125" y="62"/>
                  </a:lnTo>
                  <a:lnTo>
                    <a:pt x="117" y="6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3" y="60"/>
                  </a:lnTo>
                  <a:lnTo>
                    <a:pt x="97" y="61"/>
                  </a:lnTo>
                  <a:lnTo>
                    <a:pt x="92" y="63"/>
                  </a:lnTo>
                  <a:lnTo>
                    <a:pt x="86" y="67"/>
                  </a:lnTo>
                  <a:lnTo>
                    <a:pt x="86" y="67"/>
                  </a:lnTo>
                  <a:lnTo>
                    <a:pt x="83" y="72"/>
                  </a:lnTo>
                  <a:lnTo>
                    <a:pt x="78" y="78"/>
                  </a:lnTo>
                  <a:lnTo>
                    <a:pt x="74" y="85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69" y="106"/>
                  </a:lnTo>
                  <a:lnTo>
                    <a:pt x="67" y="126"/>
                  </a:lnTo>
                  <a:lnTo>
                    <a:pt x="66" y="148"/>
                  </a:lnTo>
                  <a:lnTo>
                    <a:pt x="66" y="177"/>
                  </a:lnTo>
                  <a:lnTo>
                    <a:pt x="66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5720" y="437"/>
              <a:ext cx="41" cy="58"/>
            </a:xfrm>
            <a:custGeom>
              <a:avLst/>
              <a:gdLst>
                <a:gd name="T0" fmla="*/ 183 w 244"/>
                <a:gd name="T1" fmla="*/ 343 h 349"/>
                <a:gd name="T2" fmla="*/ 183 w 244"/>
                <a:gd name="T3" fmla="*/ 307 h 349"/>
                <a:gd name="T4" fmla="*/ 166 w 244"/>
                <a:gd name="T5" fmla="*/ 325 h 349"/>
                <a:gd name="T6" fmla="*/ 147 w 244"/>
                <a:gd name="T7" fmla="*/ 338 h 349"/>
                <a:gd name="T8" fmla="*/ 136 w 244"/>
                <a:gd name="T9" fmla="*/ 343 h 349"/>
                <a:gd name="T10" fmla="*/ 116 w 244"/>
                <a:gd name="T11" fmla="*/ 349 h 349"/>
                <a:gd name="T12" fmla="*/ 105 w 244"/>
                <a:gd name="T13" fmla="*/ 349 h 349"/>
                <a:gd name="T14" fmla="*/ 84 w 244"/>
                <a:gd name="T15" fmla="*/ 347 h 349"/>
                <a:gd name="T16" fmla="*/ 65 w 244"/>
                <a:gd name="T17" fmla="*/ 341 h 349"/>
                <a:gd name="T18" fmla="*/ 47 w 244"/>
                <a:gd name="T19" fmla="*/ 330 h 349"/>
                <a:gd name="T20" fmla="*/ 32 w 244"/>
                <a:gd name="T21" fmla="*/ 314 h 349"/>
                <a:gd name="T22" fmla="*/ 24 w 244"/>
                <a:gd name="T23" fmla="*/ 306 h 349"/>
                <a:gd name="T24" fmla="*/ 12 w 244"/>
                <a:gd name="T25" fmla="*/ 285 h 349"/>
                <a:gd name="T26" fmla="*/ 5 w 244"/>
                <a:gd name="T27" fmla="*/ 260 h 349"/>
                <a:gd name="T28" fmla="*/ 0 w 244"/>
                <a:gd name="T29" fmla="*/ 234 h 349"/>
                <a:gd name="T30" fmla="*/ 0 w 244"/>
                <a:gd name="T31" fmla="*/ 218 h 349"/>
                <a:gd name="T32" fmla="*/ 3 w 244"/>
                <a:gd name="T33" fmla="*/ 188 h 349"/>
                <a:gd name="T34" fmla="*/ 8 w 244"/>
                <a:gd name="T35" fmla="*/ 163 h 349"/>
                <a:gd name="T36" fmla="*/ 17 w 244"/>
                <a:gd name="T37" fmla="*/ 140 h 349"/>
                <a:gd name="T38" fmla="*/ 30 w 244"/>
                <a:gd name="T39" fmla="*/ 122 h 349"/>
                <a:gd name="T40" fmla="*/ 38 w 244"/>
                <a:gd name="T41" fmla="*/ 114 h 349"/>
                <a:gd name="T42" fmla="*/ 54 w 244"/>
                <a:gd name="T43" fmla="*/ 102 h 349"/>
                <a:gd name="T44" fmla="*/ 74 w 244"/>
                <a:gd name="T45" fmla="*/ 94 h 349"/>
                <a:gd name="T46" fmla="*/ 94 w 244"/>
                <a:gd name="T47" fmla="*/ 90 h 349"/>
                <a:gd name="T48" fmla="*/ 106 w 244"/>
                <a:gd name="T49" fmla="*/ 89 h 349"/>
                <a:gd name="T50" fmla="*/ 125 w 244"/>
                <a:gd name="T51" fmla="*/ 91 h 349"/>
                <a:gd name="T52" fmla="*/ 144 w 244"/>
                <a:gd name="T53" fmla="*/ 98 h 349"/>
                <a:gd name="T54" fmla="*/ 161 w 244"/>
                <a:gd name="T55" fmla="*/ 109 h 349"/>
                <a:gd name="T56" fmla="*/ 178 w 244"/>
                <a:gd name="T57" fmla="*/ 124 h 349"/>
                <a:gd name="T58" fmla="*/ 244 w 244"/>
                <a:gd name="T59" fmla="*/ 0 h 349"/>
                <a:gd name="T60" fmla="*/ 68 w 244"/>
                <a:gd name="T61" fmla="*/ 213 h 349"/>
                <a:gd name="T62" fmla="*/ 69 w 244"/>
                <a:gd name="T63" fmla="*/ 233 h 349"/>
                <a:gd name="T64" fmla="*/ 74 w 244"/>
                <a:gd name="T65" fmla="*/ 261 h 349"/>
                <a:gd name="T66" fmla="*/ 78 w 244"/>
                <a:gd name="T67" fmla="*/ 271 h 349"/>
                <a:gd name="T68" fmla="*/ 88 w 244"/>
                <a:gd name="T69" fmla="*/ 283 h 349"/>
                <a:gd name="T70" fmla="*/ 98 w 244"/>
                <a:gd name="T71" fmla="*/ 290 h 349"/>
                <a:gd name="T72" fmla="*/ 110 w 244"/>
                <a:gd name="T73" fmla="*/ 295 h 349"/>
                <a:gd name="T74" fmla="*/ 123 w 244"/>
                <a:gd name="T75" fmla="*/ 297 h 349"/>
                <a:gd name="T76" fmla="*/ 134 w 244"/>
                <a:gd name="T77" fmla="*/ 296 h 349"/>
                <a:gd name="T78" fmla="*/ 154 w 244"/>
                <a:gd name="T79" fmla="*/ 287 h 349"/>
                <a:gd name="T80" fmla="*/ 162 w 244"/>
                <a:gd name="T81" fmla="*/ 278 h 349"/>
                <a:gd name="T82" fmla="*/ 168 w 244"/>
                <a:gd name="T83" fmla="*/ 267 h 349"/>
                <a:gd name="T84" fmla="*/ 177 w 244"/>
                <a:gd name="T85" fmla="*/ 239 h 349"/>
                <a:gd name="T86" fmla="*/ 178 w 244"/>
                <a:gd name="T87" fmla="*/ 221 h 349"/>
                <a:gd name="T88" fmla="*/ 174 w 244"/>
                <a:gd name="T89" fmla="*/ 183 h 349"/>
                <a:gd name="T90" fmla="*/ 166 w 244"/>
                <a:gd name="T91" fmla="*/ 163 h 349"/>
                <a:gd name="T92" fmla="*/ 162 w 244"/>
                <a:gd name="T93" fmla="*/ 158 h 349"/>
                <a:gd name="T94" fmla="*/ 144 w 244"/>
                <a:gd name="T95" fmla="*/ 144 h 349"/>
                <a:gd name="T96" fmla="*/ 123 w 244"/>
                <a:gd name="T97" fmla="*/ 139 h 349"/>
                <a:gd name="T98" fmla="*/ 112 w 244"/>
                <a:gd name="T99" fmla="*/ 140 h 349"/>
                <a:gd name="T100" fmla="*/ 92 w 244"/>
                <a:gd name="T101" fmla="*/ 150 h 349"/>
                <a:gd name="T102" fmla="*/ 83 w 244"/>
                <a:gd name="T103" fmla="*/ 158 h 349"/>
                <a:gd name="T104" fmla="*/ 76 w 244"/>
                <a:gd name="T105" fmla="*/ 169 h 349"/>
                <a:gd name="T106" fmla="*/ 69 w 244"/>
                <a:gd name="T107" fmla="*/ 197 h 349"/>
                <a:gd name="T108" fmla="*/ 68 w 244"/>
                <a:gd name="T109" fmla="*/ 21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" h="349">
                  <a:moveTo>
                    <a:pt x="244" y="343"/>
                  </a:moveTo>
                  <a:lnTo>
                    <a:pt x="183" y="343"/>
                  </a:lnTo>
                  <a:lnTo>
                    <a:pt x="183" y="307"/>
                  </a:lnTo>
                  <a:lnTo>
                    <a:pt x="183" y="307"/>
                  </a:lnTo>
                  <a:lnTo>
                    <a:pt x="174" y="317"/>
                  </a:lnTo>
                  <a:lnTo>
                    <a:pt x="166" y="325"/>
                  </a:lnTo>
                  <a:lnTo>
                    <a:pt x="156" y="333"/>
                  </a:lnTo>
                  <a:lnTo>
                    <a:pt x="147" y="338"/>
                  </a:lnTo>
                  <a:lnTo>
                    <a:pt x="147" y="338"/>
                  </a:lnTo>
                  <a:lnTo>
                    <a:pt x="136" y="343"/>
                  </a:lnTo>
                  <a:lnTo>
                    <a:pt x="125" y="347"/>
                  </a:lnTo>
                  <a:lnTo>
                    <a:pt x="116" y="349"/>
                  </a:lnTo>
                  <a:lnTo>
                    <a:pt x="105" y="349"/>
                  </a:lnTo>
                  <a:lnTo>
                    <a:pt x="105" y="349"/>
                  </a:lnTo>
                  <a:lnTo>
                    <a:pt x="94" y="349"/>
                  </a:lnTo>
                  <a:lnTo>
                    <a:pt x="84" y="347"/>
                  </a:lnTo>
                  <a:lnTo>
                    <a:pt x="74" y="344"/>
                  </a:lnTo>
                  <a:lnTo>
                    <a:pt x="65" y="341"/>
                  </a:lnTo>
                  <a:lnTo>
                    <a:pt x="56" y="336"/>
                  </a:lnTo>
                  <a:lnTo>
                    <a:pt x="47" y="330"/>
                  </a:lnTo>
                  <a:lnTo>
                    <a:pt x="39" y="323"/>
                  </a:lnTo>
                  <a:lnTo>
                    <a:pt x="32" y="314"/>
                  </a:lnTo>
                  <a:lnTo>
                    <a:pt x="32" y="314"/>
                  </a:lnTo>
                  <a:lnTo>
                    <a:pt x="24" y="306"/>
                  </a:lnTo>
                  <a:lnTo>
                    <a:pt x="17" y="296"/>
                  </a:lnTo>
                  <a:lnTo>
                    <a:pt x="12" y="285"/>
                  </a:lnTo>
                  <a:lnTo>
                    <a:pt x="8" y="273"/>
                  </a:lnTo>
                  <a:lnTo>
                    <a:pt x="5" y="260"/>
                  </a:lnTo>
                  <a:lnTo>
                    <a:pt x="3" y="247"/>
                  </a:lnTo>
                  <a:lnTo>
                    <a:pt x="0" y="234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0" y="203"/>
                  </a:lnTo>
                  <a:lnTo>
                    <a:pt x="3" y="188"/>
                  </a:lnTo>
                  <a:lnTo>
                    <a:pt x="5" y="175"/>
                  </a:lnTo>
                  <a:lnTo>
                    <a:pt x="8" y="163"/>
                  </a:lnTo>
                  <a:lnTo>
                    <a:pt x="12" y="151"/>
                  </a:lnTo>
                  <a:lnTo>
                    <a:pt x="17" y="140"/>
                  </a:lnTo>
                  <a:lnTo>
                    <a:pt x="23" y="131"/>
                  </a:lnTo>
                  <a:lnTo>
                    <a:pt x="30" y="122"/>
                  </a:lnTo>
                  <a:lnTo>
                    <a:pt x="30" y="122"/>
                  </a:lnTo>
                  <a:lnTo>
                    <a:pt x="38" y="114"/>
                  </a:lnTo>
                  <a:lnTo>
                    <a:pt x="46" y="108"/>
                  </a:lnTo>
                  <a:lnTo>
                    <a:pt x="54" y="102"/>
                  </a:lnTo>
                  <a:lnTo>
                    <a:pt x="64" y="97"/>
                  </a:lnTo>
                  <a:lnTo>
                    <a:pt x="74" y="94"/>
                  </a:lnTo>
                  <a:lnTo>
                    <a:pt x="83" y="91"/>
                  </a:lnTo>
                  <a:lnTo>
                    <a:pt x="94" y="90"/>
                  </a:lnTo>
                  <a:lnTo>
                    <a:pt x="106" y="89"/>
                  </a:lnTo>
                  <a:lnTo>
                    <a:pt x="106" y="89"/>
                  </a:lnTo>
                  <a:lnTo>
                    <a:pt x="116" y="90"/>
                  </a:lnTo>
                  <a:lnTo>
                    <a:pt x="125" y="91"/>
                  </a:lnTo>
                  <a:lnTo>
                    <a:pt x="135" y="94"/>
                  </a:lnTo>
                  <a:lnTo>
                    <a:pt x="144" y="98"/>
                  </a:lnTo>
                  <a:lnTo>
                    <a:pt x="153" y="103"/>
                  </a:lnTo>
                  <a:lnTo>
                    <a:pt x="161" y="109"/>
                  </a:lnTo>
                  <a:lnTo>
                    <a:pt x="170" y="115"/>
                  </a:lnTo>
                  <a:lnTo>
                    <a:pt x="178" y="124"/>
                  </a:lnTo>
                  <a:lnTo>
                    <a:pt x="178" y="0"/>
                  </a:lnTo>
                  <a:lnTo>
                    <a:pt x="244" y="0"/>
                  </a:lnTo>
                  <a:lnTo>
                    <a:pt x="244" y="343"/>
                  </a:lnTo>
                  <a:close/>
                  <a:moveTo>
                    <a:pt x="68" y="213"/>
                  </a:moveTo>
                  <a:lnTo>
                    <a:pt x="68" y="213"/>
                  </a:lnTo>
                  <a:lnTo>
                    <a:pt x="69" y="233"/>
                  </a:lnTo>
                  <a:lnTo>
                    <a:pt x="70" y="248"/>
                  </a:lnTo>
                  <a:lnTo>
                    <a:pt x="74" y="261"/>
                  </a:lnTo>
                  <a:lnTo>
                    <a:pt x="78" y="271"/>
                  </a:lnTo>
                  <a:lnTo>
                    <a:pt x="78" y="271"/>
                  </a:lnTo>
                  <a:lnTo>
                    <a:pt x="83" y="277"/>
                  </a:lnTo>
                  <a:lnTo>
                    <a:pt x="88" y="283"/>
                  </a:lnTo>
                  <a:lnTo>
                    <a:pt x="93" y="287"/>
                  </a:lnTo>
                  <a:lnTo>
                    <a:pt x="98" y="290"/>
                  </a:lnTo>
                  <a:lnTo>
                    <a:pt x="104" y="294"/>
                  </a:lnTo>
                  <a:lnTo>
                    <a:pt x="110" y="295"/>
                  </a:lnTo>
                  <a:lnTo>
                    <a:pt x="117" y="29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34" y="296"/>
                  </a:lnTo>
                  <a:lnTo>
                    <a:pt x="144" y="293"/>
                  </a:lnTo>
                  <a:lnTo>
                    <a:pt x="154" y="287"/>
                  </a:lnTo>
                  <a:lnTo>
                    <a:pt x="162" y="278"/>
                  </a:lnTo>
                  <a:lnTo>
                    <a:pt x="162" y="278"/>
                  </a:lnTo>
                  <a:lnTo>
                    <a:pt x="166" y="272"/>
                  </a:lnTo>
                  <a:lnTo>
                    <a:pt x="168" y="267"/>
                  </a:lnTo>
                  <a:lnTo>
                    <a:pt x="174" y="254"/>
                  </a:lnTo>
                  <a:lnTo>
                    <a:pt x="177" y="239"/>
                  </a:lnTo>
                  <a:lnTo>
                    <a:pt x="178" y="221"/>
                  </a:lnTo>
                  <a:lnTo>
                    <a:pt x="178" y="221"/>
                  </a:lnTo>
                  <a:lnTo>
                    <a:pt x="177" y="200"/>
                  </a:lnTo>
                  <a:lnTo>
                    <a:pt x="174" y="183"/>
                  </a:lnTo>
                  <a:lnTo>
                    <a:pt x="170" y="169"/>
                  </a:lnTo>
                  <a:lnTo>
                    <a:pt x="166" y="163"/>
                  </a:lnTo>
                  <a:lnTo>
                    <a:pt x="162" y="158"/>
                  </a:lnTo>
                  <a:lnTo>
                    <a:pt x="162" y="158"/>
                  </a:lnTo>
                  <a:lnTo>
                    <a:pt x="154" y="150"/>
                  </a:lnTo>
                  <a:lnTo>
                    <a:pt x="144" y="144"/>
                  </a:lnTo>
                  <a:lnTo>
                    <a:pt x="135" y="140"/>
                  </a:lnTo>
                  <a:lnTo>
                    <a:pt x="123" y="139"/>
                  </a:lnTo>
                  <a:lnTo>
                    <a:pt x="123" y="139"/>
                  </a:lnTo>
                  <a:lnTo>
                    <a:pt x="112" y="140"/>
                  </a:lnTo>
                  <a:lnTo>
                    <a:pt x="101" y="144"/>
                  </a:lnTo>
                  <a:lnTo>
                    <a:pt x="92" y="150"/>
                  </a:lnTo>
                  <a:lnTo>
                    <a:pt x="83" y="158"/>
                  </a:lnTo>
                  <a:lnTo>
                    <a:pt x="83" y="158"/>
                  </a:lnTo>
                  <a:lnTo>
                    <a:pt x="80" y="163"/>
                  </a:lnTo>
                  <a:lnTo>
                    <a:pt x="76" y="169"/>
                  </a:lnTo>
                  <a:lnTo>
                    <a:pt x="71" y="181"/>
                  </a:lnTo>
                  <a:lnTo>
                    <a:pt x="69" y="197"/>
                  </a:lnTo>
                  <a:lnTo>
                    <a:pt x="68" y="213"/>
                  </a:lnTo>
                  <a:lnTo>
                    <a:pt x="68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5834" y="453"/>
              <a:ext cx="38" cy="58"/>
            </a:xfrm>
            <a:custGeom>
              <a:avLst/>
              <a:gdLst>
                <a:gd name="T0" fmla="*/ 22 w 228"/>
                <a:gd name="T1" fmla="*/ 344 h 350"/>
                <a:gd name="T2" fmla="*/ 18 w 228"/>
                <a:gd name="T3" fmla="*/ 304 h 350"/>
                <a:gd name="T4" fmla="*/ 18 w 228"/>
                <a:gd name="T5" fmla="*/ 304 h 350"/>
                <a:gd name="T6" fmla="*/ 30 w 228"/>
                <a:gd name="T7" fmla="*/ 308 h 350"/>
                <a:gd name="T8" fmla="*/ 42 w 228"/>
                <a:gd name="T9" fmla="*/ 308 h 350"/>
                <a:gd name="T10" fmla="*/ 42 w 228"/>
                <a:gd name="T11" fmla="*/ 308 h 350"/>
                <a:gd name="T12" fmla="*/ 54 w 228"/>
                <a:gd name="T13" fmla="*/ 307 h 350"/>
                <a:gd name="T14" fmla="*/ 60 w 228"/>
                <a:gd name="T15" fmla="*/ 305 h 350"/>
                <a:gd name="T16" fmla="*/ 64 w 228"/>
                <a:gd name="T17" fmla="*/ 304 h 350"/>
                <a:gd name="T18" fmla="*/ 64 w 228"/>
                <a:gd name="T19" fmla="*/ 304 h 350"/>
                <a:gd name="T20" fmla="*/ 72 w 228"/>
                <a:gd name="T21" fmla="*/ 298 h 350"/>
                <a:gd name="T22" fmla="*/ 78 w 228"/>
                <a:gd name="T23" fmla="*/ 291 h 350"/>
                <a:gd name="T24" fmla="*/ 78 w 228"/>
                <a:gd name="T25" fmla="*/ 291 h 350"/>
                <a:gd name="T26" fmla="*/ 83 w 228"/>
                <a:gd name="T27" fmla="*/ 279 h 350"/>
                <a:gd name="T28" fmla="*/ 91 w 228"/>
                <a:gd name="T29" fmla="*/ 259 h 350"/>
                <a:gd name="T30" fmla="*/ 91 w 228"/>
                <a:gd name="T31" fmla="*/ 259 h 350"/>
                <a:gd name="T32" fmla="*/ 95 w 228"/>
                <a:gd name="T33" fmla="*/ 249 h 350"/>
                <a:gd name="T34" fmla="*/ 0 w 228"/>
                <a:gd name="T35" fmla="*/ 0 h 350"/>
                <a:gd name="T36" fmla="*/ 46 w 228"/>
                <a:gd name="T37" fmla="*/ 0 h 350"/>
                <a:gd name="T38" fmla="*/ 97 w 228"/>
                <a:gd name="T39" fmla="*/ 144 h 350"/>
                <a:gd name="T40" fmla="*/ 97 w 228"/>
                <a:gd name="T41" fmla="*/ 144 h 350"/>
                <a:gd name="T42" fmla="*/ 107 w 228"/>
                <a:gd name="T43" fmla="*/ 172 h 350"/>
                <a:gd name="T44" fmla="*/ 115 w 228"/>
                <a:gd name="T45" fmla="*/ 201 h 350"/>
                <a:gd name="T46" fmla="*/ 115 w 228"/>
                <a:gd name="T47" fmla="*/ 201 h 350"/>
                <a:gd name="T48" fmla="*/ 124 w 228"/>
                <a:gd name="T49" fmla="*/ 172 h 350"/>
                <a:gd name="T50" fmla="*/ 133 w 228"/>
                <a:gd name="T51" fmla="*/ 145 h 350"/>
                <a:gd name="T52" fmla="*/ 186 w 228"/>
                <a:gd name="T53" fmla="*/ 0 h 350"/>
                <a:gd name="T54" fmla="*/ 228 w 228"/>
                <a:gd name="T55" fmla="*/ 0 h 350"/>
                <a:gd name="T56" fmla="*/ 133 w 228"/>
                <a:gd name="T57" fmla="*/ 253 h 350"/>
                <a:gd name="T58" fmla="*/ 133 w 228"/>
                <a:gd name="T59" fmla="*/ 253 h 350"/>
                <a:gd name="T60" fmla="*/ 120 w 228"/>
                <a:gd name="T61" fmla="*/ 287 h 350"/>
                <a:gd name="T62" fmla="*/ 111 w 228"/>
                <a:gd name="T63" fmla="*/ 309 h 350"/>
                <a:gd name="T64" fmla="*/ 111 w 228"/>
                <a:gd name="T65" fmla="*/ 309 h 350"/>
                <a:gd name="T66" fmla="*/ 105 w 228"/>
                <a:gd name="T67" fmla="*/ 319 h 350"/>
                <a:gd name="T68" fmla="*/ 97 w 228"/>
                <a:gd name="T69" fmla="*/ 327 h 350"/>
                <a:gd name="T70" fmla="*/ 91 w 228"/>
                <a:gd name="T71" fmla="*/ 334 h 350"/>
                <a:gd name="T72" fmla="*/ 84 w 228"/>
                <a:gd name="T73" fmla="*/ 340 h 350"/>
                <a:gd name="T74" fmla="*/ 84 w 228"/>
                <a:gd name="T75" fmla="*/ 340 h 350"/>
                <a:gd name="T76" fmla="*/ 77 w 228"/>
                <a:gd name="T77" fmla="*/ 344 h 350"/>
                <a:gd name="T78" fmla="*/ 69 w 228"/>
                <a:gd name="T79" fmla="*/ 347 h 350"/>
                <a:gd name="T80" fmla="*/ 59 w 228"/>
                <a:gd name="T81" fmla="*/ 349 h 350"/>
                <a:gd name="T82" fmla="*/ 49 w 228"/>
                <a:gd name="T83" fmla="*/ 350 h 350"/>
                <a:gd name="T84" fmla="*/ 49 w 228"/>
                <a:gd name="T85" fmla="*/ 350 h 350"/>
                <a:gd name="T86" fmla="*/ 36 w 228"/>
                <a:gd name="T87" fmla="*/ 349 h 350"/>
                <a:gd name="T88" fmla="*/ 22 w 228"/>
                <a:gd name="T89" fmla="*/ 344 h 350"/>
                <a:gd name="T90" fmla="*/ 22 w 228"/>
                <a:gd name="T91" fmla="*/ 34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8" h="350">
                  <a:moveTo>
                    <a:pt x="22" y="344"/>
                  </a:moveTo>
                  <a:lnTo>
                    <a:pt x="18" y="304"/>
                  </a:lnTo>
                  <a:lnTo>
                    <a:pt x="18" y="304"/>
                  </a:lnTo>
                  <a:lnTo>
                    <a:pt x="30" y="308"/>
                  </a:lnTo>
                  <a:lnTo>
                    <a:pt x="42" y="308"/>
                  </a:lnTo>
                  <a:lnTo>
                    <a:pt x="42" y="308"/>
                  </a:lnTo>
                  <a:lnTo>
                    <a:pt x="54" y="307"/>
                  </a:lnTo>
                  <a:lnTo>
                    <a:pt x="60" y="305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72" y="298"/>
                  </a:lnTo>
                  <a:lnTo>
                    <a:pt x="78" y="291"/>
                  </a:lnTo>
                  <a:lnTo>
                    <a:pt x="78" y="291"/>
                  </a:lnTo>
                  <a:lnTo>
                    <a:pt x="83" y="279"/>
                  </a:lnTo>
                  <a:lnTo>
                    <a:pt x="91" y="259"/>
                  </a:lnTo>
                  <a:lnTo>
                    <a:pt x="91" y="259"/>
                  </a:lnTo>
                  <a:lnTo>
                    <a:pt x="95" y="249"/>
                  </a:lnTo>
                  <a:lnTo>
                    <a:pt x="0" y="0"/>
                  </a:lnTo>
                  <a:lnTo>
                    <a:pt x="46" y="0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107" y="172"/>
                  </a:lnTo>
                  <a:lnTo>
                    <a:pt x="115" y="201"/>
                  </a:lnTo>
                  <a:lnTo>
                    <a:pt x="115" y="201"/>
                  </a:lnTo>
                  <a:lnTo>
                    <a:pt x="124" y="172"/>
                  </a:lnTo>
                  <a:lnTo>
                    <a:pt x="133" y="145"/>
                  </a:lnTo>
                  <a:lnTo>
                    <a:pt x="186" y="0"/>
                  </a:lnTo>
                  <a:lnTo>
                    <a:pt x="228" y="0"/>
                  </a:lnTo>
                  <a:lnTo>
                    <a:pt x="133" y="253"/>
                  </a:lnTo>
                  <a:lnTo>
                    <a:pt x="133" y="253"/>
                  </a:lnTo>
                  <a:lnTo>
                    <a:pt x="120" y="287"/>
                  </a:lnTo>
                  <a:lnTo>
                    <a:pt x="111" y="309"/>
                  </a:lnTo>
                  <a:lnTo>
                    <a:pt x="111" y="309"/>
                  </a:lnTo>
                  <a:lnTo>
                    <a:pt x="105" y="319"/>
                  </a:lnTo>
                  <a:lnTo>
                    <a:pt x="97" y="327"/>
                  </a:lnTo>
                  <a:lnTo>
                    <a:pt x="91" y="334"/>
                  </a:lnTo>
                  <a:lnTo>
                    <a:pt x="84" y="340"/>
                  </a:lnTo>
                  <a:lnTo>
                    <a:pt x="84" y="340"/>
                  </a:lnTo>
                  <a:lnTo>
                    <a:pt x="77" y="344"/>
                  </a:lnTo>
                  <a:lnTo>
                    <a:pt x="69" y="347"/>
                  </a:lnTo>
                  <a:lnTo>
                    <a:pt x="59" y="349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36" y="349"/>
                  </a:lnTo>
                  <a:lnTo>
                    <a:pt x="22" y="344"/>
                  </a:lnTo>
                  <a:lnTo>
                    <a:pt x="22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3" name="Freeform 12"/>
            <p:cNvSpPr>
              <a:spLocks noEditPoints="1"/>
            </p:cNvSpPr>
            <p:nvPr userDrawn="1"/>
          </p:nvSpPr>
          <p:spPr bwMode="auto">
            <a:xfrm>
              <a:off x="5875" y="452"/>
              <a:ext cx="39" cy="43"/>
            </a:xfrm>
            <a:custGeom>
              <a:avLst/>
              <a:gdLst>
                <a:gd name="T0" fmla="*/ 1 w 234"/>
                <a:gd name="T1" fmla="*/ 114 h 260"/>
                <a:gd name="T2" fmla="*/ 9 w 234"/>
                <a:gd name="T3" fmla="*/ 70 h 260"/>
                <a:gd name="T4" fmla="*/ 30 w 234"/>
                <a:gd name="T5" fmla="*/ 37 h 260"/>
                <a:gd name="T6" fmla="*/ 47 w 234"/>
                <a:gd name="T7" fmla="*/ 21 h 260"/>
                <a:gd name="T8" fmla="*/ 74 w 234"/>
                <a:gd name="T9" fmla="*/ 7 h 260"/>
                <a:gd name="T10" fmla="*/ 105 w 234"/>
                <a:gd name="T11" fmla="*/ 1 h 260"/>
                <a:gd name="T12" fmla="*/ 129 w 234"/>
                <a:gd name="T13" fmla="*/ 1 h 260"/>
                <a:gd name="T14" fmla="*/ 163 w 234"/>
                <a:gd name="T15" fmla="*/ 8 h 260"/>
                <a:gd name="T16" fmla="*/ 192 w 234"/>
                <a:gd name="T17" fmla="*/ 26 h 260"/>
                <a:gd name="T18" fmla="*/ 209 w 234"/>
                <a:gd name="T19" fmla="*/ 43 h 260"/>
                <a:gd name="T20" fmla="*/ 225 w 234"/>
                <a:gd name="T21" fmla="*/ 74 h 260"/>
                <a:gd name="T22" fmla="*/ 233 w 234"/>
                <a:gd name="T23" fmla="*/ 112 h 260"/>
                <a:gd name="T24" fmla="*/ 233 w 234"/>
                <a:gd name="T25" fmla="*/ 150 h 260"/>
                <a:gd name="T26" fmla="*/ 219 w 234"/>
                <a:gd name="T27" fmla="*/ 202 h 260"/>
                <a:gd name="T28" fmla="*/ 201 w 234"/>
                <a:gd name="T29" fmla="*/ 226 h 260"/>
                <a:gd name="T30" fmla="*/ 177 w 234"/>
                <a:gd name="T31" fmla="*/ 244 h 260"/>
                <a:gd name="T32" fmla="*/ 133 w 234"/>
                <a:gd name="T33" fmla="*/ 259 h 260"/>
                <a:gd name="T34" fmla="*/ 104 w 234"/>
                <a:gd name="T35" fmla="*/ 260 h 260"/>
                <a:gd name="T36" fmla="*/ 69 w 234"/>
                <a:gd name="T37" fmla="*/ 252 h 260"/>
                <a:gd name="T38" fmla="*/ 41 w 234"/>
                <a:gd name="T39" fmla="*/ 235 h 260"/>
                <a:gd name="T40" fmla="*/ 25 w 234"/>
                <a:gd name="T41" fmla="*/ 218 h 260"/>
                <a:gd name="T42" fmla="*/ 8 w 234"/>
                <a:gd name="T43" fmla="*/ 186 h 260"/>
                <a:gd name="T44" fmla="*/ 1 w 234"/>
                <a:gd name="T45" fmla="*/ 145 h 260"/>
                <a:gd name="T46" fmla="*/ 43 w 234"/>
                <a:gd name="T47" fmla="*/ 130 h 260"/>
                <a:gd name="T48" fmla="*/ 47 w 234"/>
                <a:gd name="T49" fmla="*/ 163 h 260"/>
                <a:gd name="T50" fmla="*/ 55 w 234"/>
                <a:gd name="T51" fmla="*/ 188 h 260"/>
                <a:gd name="T52" fmla="*/ 65 w 234"/>
                <a:gd name="T53" fmla="*/ 201 h 260"/>
                <a:gd name="T54" fmla="*/ 81 w 234"/>
                <a:gd name="T55" fmla="*/ 216 h 260"/>
                <a:gd name="T56" fmla="*/ 102 w 234"/>
                <a:gd name="T57" fmla="*/ 224 h 260"/>
                <a:gd name="T58" fmla="*/ 117 w 234"/>
                <a:gd name="T59" fmla="*/ 225 h 260"/>
                <a:gd name="T60" fmla="*/ 139 w 234"/>
                <a:gd name="T61" fmla="*/ 222 h 260"/>
                <a:gd name="T62" fmla="*/ 158 w 234"/>
                <a:gd name="T63" fmla="*/ 212 h 260"/>
                <a:gd name="T64" fmla="*/ 169 w 234"/>
                <a:gd name="T65" fmla="*/ 201 h 260"/>
                <a:gd name="T66" fmla="*/ 182 w 234"/>
                <a:gd name="T67" fmla="*/ 180 h 260"/>
                <a:gd name="T68" fmla="*/ 188 w 234"/>
                <a:gd name="T69" fmla="*/ 152 h 260"/>
                <a:gd name="T70" fmla="*/ 188 w 234"/>
                <a:gd name="T71" fmla="*/ 108 h 260"/>
                <a:gd name="T72" fmla="*/ 182 w 234"/>
                <a:gd name="T73" fmla="*/ 80 h 260"/>
                <a:gd name="T74" fmla="*/ 169 w 234"/>
                <a:gd name="T75" fmla="*/ 59 h 260"/>
                <a:gd name="T76" fmla="*/ 158 w 234"/>
                <a:gd name="T77" fmla="*/ 49 h 260"/>
                <a:gd name="T78" fmla="*/ 139 w 234"/>
                <a:gd name="T79" fmla="*/ 38 h 260"/>
                <a:gd name="T80" fmla="*/ 117 w 234"/>
                <a:gd name="T81" fmla="*/ 35 h 260"/>
                <a:gd name="T82" fmla="*/ 102 w 234"/>
                <a:gd name="T83" fmla="*/ 37 h 260"/>
                <a:gd name="T84" fmla="*/ 81 w 234"/>
                <a:gd name="T85" fmla="*/ 44 h 260"/>
                <a:gd name="T86" fmla="*/ 65 w 234"/>
                <a:gd name="T87" fmla="*/ 59 h 260"/>
                <a:gd name="T88" fmla="*/ 55 w 234"/>
                <a:gd name="T89" fmla="*/ 72 h 260"/>
                <a:gd name="T90" fmla="*/ 47 w 234"/>
                <a:gd name="T91" fmla="*/ 98 h 260"/>
                <a:gd name="T92" fmla="*/ 43 w 234"/>
                <a:gd name="T93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4" h="260">
                  <a:moveTo>
                    <a:pt x="0" y="130"/>
                  </a:moveTo>
                  <a:lnTo>
                    <a:pt x="0" y="130"/>
                  </a:lnTo>
                  <a:lnTo>
                    <a:pt x="1" y="114"/>
                  </a:lnTo>
                  <a:lnTo>
                    <a:pt x="2" y="98"/>
                  </a:lnTo>
                  <a:lnTo>
                    <a:pt x="6" y="84"/>
                  </a:lnTo>
                  <a:lnTo>
                    <a:pt x="9" y="70"/>
                  </a:lnTo>
                  <a:lnTo>
                    <a:pt x="15" y="57"/>
                  </a:lnTo>
                  <a:lnTo>
                    <a:pt x="21" y="47"/>
                  </a:lnTo>
                  <a:lnTo>
                    <a:pt x="30" y="37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47" y="21"/>
                  </a:lnTo>
                  <a:lnTo>
                    <a:pt x="55" y="15"/>
                  </a:lnTo>
                  <a:lnTo>
                    <a:pt x="65" y="11"/>
                  </a:lnTo>
                  <a:lnTo>
                    <a:pt x="74" y="7"/>
                  </a:lnTo>
                  <a:lnTo>
                    <a:pt x="84" y="5"/>
                  </a:lnTo>
                  <a:lnTo>
                    <a:pt x="95" y="2"/>
                  </a:lnTo>
                  <a:lnTo>
                    <a:pt x="105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9" y="1"/>
                  </a:lnTo>
                  <a:lnTo>
                    <a:pt x="141" y="2"/>
                  </a:lnTo>
                  <a:lnTo>
                    <a:pt x="152" y="5"/>
                  </a:lnTo>
                  <a:lnTo>
                    <a:pt x="163" y="8"/>
                  </a:lnTo>
                  <a:lnTo>
                    <a:pt x="174" y="13"/>
                  </a:lnTo>
                  <a:lnTo>
                    <a:pt x="183" y="19"/>
                  </a:lnTo>
                  <a:lnTo>
                    <a:pt x="192" y="26"/>
                  </a:lnTo>
                  <a:lnTo>
                    <a:pt x="201" y="33"/>
                  </a:lnTo>
                  <a:lnTo>
                    <a:pt x="201" y="33"/>
                  </a:lnTo>
                  <a:lnTo>
                    <a:pt x="209" y="43"/>
                  </a:lnTo>
                  <a:lnTo>
                    <a:pt x="215" y="53"/>
                  </a:lnTo>
                  <a:lnTo>
                    <a:pt x="221" y="62"/>
                  </a:lnTo>
                  <a:lnTo>
                    <a:pt x="225" y="74"/>
                  </a:lnTo>
                  <a:lnTo>
                    <a:pt x="229" y="86"/>
                  </a:lnTo>
                  <a:lnTo>
                    <a:pt x="231" y="98"/>
                  </a:lnTo>
                  <a:lnTo>
                    <a:pt x="233" y="112"/>
                  </a:lnTo>
                  <a:lnTo>
                    <a:pt x="234" y="127"/>
                  </a:lnTo>
                  <a:lnTo>
                    <a:pt x="234" y="127"/>
                  </a:lnTo>
                  <a:lnTo>
                    <a:pt x="233" y="150"/>
                  </a:lnTo>
                  <a:lnTo>
                    <a:pt x="230" y="170"/>
                  </a:lnTo>
                  <a:lnTo>
                    <a:pt x="225" y="187"/>
                  </a:lnTo>
                  <a:lnTo>
                    <a:pt x="219" y="202"/>
                  </a:lnTo>
                  <a:lnTo>
                    <a:pt x="219" y="202"/>
                  </a:lnTo>
                  <a:lnTo>
                    <a:pt x="211" y="216"/>
                  </a:lnTo>
                  <a:lnTo>
                    <a:pt x="201" y="226"/>
                  </a:lnTo>
                  <a:lnTo>
                    <a:pt x="189" y="236"/>
                  </a:lnTo>
                  <a:lnTo>
                    <a:pt x="177" y="244"/>
                  </a:lnTo>
                  <a:lnTo>
                    <a:pt x="177" y="244"/>
                  </a:lnTo>
                  <a:lnTo>
                    <a:pt x="163" y="252"/>
                  </a:lnTo>
                  <a:lnTo>
                    <a:pt x="149" y="256"/>
                  </a:lnTo>
                  <a:lnTo>
                    <a:pt x="133" y="259"/>
                  </a:lnTo>
                  <a:lnTo>
                    <a:pt x="117" y="260"/>
                  </a:lnTo>
                  <a:lnTo>
                    <a:pt x="117" y="260"/>
                  </a:lnTo>
                  <a:lnTo>
                    <a:pt x="104" y="260"/>
                  </a:lnTo>
                  <a:lnTo>
                    <a:pt x="92" y="258"/>
                  </a:lnTo>
                  <a:lnTo>
                    <a:pt x="80" y="255"/>
                  </a:lnTo>
                  <a:lnTo>
                    <a:pt x="69" y="252"/>
                  </a:lnTo>
                  <a:lnTo>
                    <a:pt x="60" y="247"/>
                  </a:lnTo>
                  <a:lnTo>
                    <a:pt x="50" y="241"/>
                  </a:lnTo>
                  <a:lnTo>
                    <a:pt x="41" y="235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25" y="218"/>
                  </a:lnTo>
                  <a:lnTo>
                    <a:pt x="18" y="208"/>
                  </a:lnTo>
                  <a:lnTo>
                    <a:pt x="13" y="198"/>
                  </a:lnTo>
                  <a:lnTo>
                    <a:pt x="8" y="186"/>
                  </a:lnTo>
                  <a:lnTo>
                    <a:pt x="5" y="174"/>
                  </a:lnTo>
                  <a:lnTo>
                    <a:pt x="2" y="159"/>
                  </a:lnTo>
                  <a:lnTo>
                    <a:pt x="1" y="145"/>
                  </a:lnTo>
                  <a:lnTo>
                    <a:pt x="0" y="130"/>
                  </a:lnTo>
                  <a:lnTo>
                    <a:pt x="0" y="130"/>
                  </a:lnTo>
                  <a:close/>
                  <a:moveTo>
                    <a:pt x="43" y="130"/>
                  </a:moveTo>
                  <a:lnTo>
                    <a:pt x="43" y="130"/>
                  </a:lnTo>
                  <a:lnTo>
                    <a:pt x="45" y="152"/>
                  </a:lnTo>
                  <a:lnTo>
                    <a:pt x="47" y="163"/>
                  </a:lnTo>
                  <a:lnTo>
                    <a:pt x="49" y="172"/>
                  </a:lnTo>
                  <a:lnTo>
                    <a:pt x="51" y="181"/>
                  </a:lnTo>
                  <a:lnTo>
                    <a:pt x="55" y="188"/>
                  </a:lnTo>
                  <a:lnTo>
                    <a:pt x="60" y="195"/>
                  </a:lnTo>
                  <a:lnTo>
                    <a:pt x="65" y="201"/>
                  </a:lnTo>
                  <a:lnTo>
                    <a:pt x="65" y="201"/>
                  </a:lnTo>
                  <a:lnTo>
                    <a:pt x="69" y="207"/>
                  </a:lnTo>
                  <a:lnTo>
                    <a:pt x="75" y="212"/>
                  </a:lnTo>
                  <a:lnTo>
                    <a:pt x="81" y="216"/>
                  </a:lnTo>
                  <a:lnTo>
                    <a:pt x="87" y="219"/>
                  </a:lnTo>
                  <a:lnTo>
                    <a:pt x="95" y="222"/>
                  </a:lnTo>
                  <a:lnTo>
                    <a:pt x="102" y="224"/>
                  </a:lnTo>
                  <a:lnTo>
                    <a:pt x="109" y="225"/>
                  </a:lnTo>
                  <a:lnTo>
                    <a:pt x="117" y="225"/>
                  </a:lnTo>
                  <a:lnTo>
                    <a:pt x="117" y="225"/>
                  </a:lnTo>
                  <a:lnTo>
                    <a:pt x="125" y="225"/>
                  </a:lnTo>
                  <a:lnTo>
                    <a:pt x="132" y="224"/>
                  </a:lnTo>
                  <a:lnTo>
                    <a:pt x="139" y="222"/>
                  </a:lnTo>
                  <a:lnTo>
                    <a:pt x="146" y="219"/>
                  </a:lnTo>
                  <a:lnTo>
                    <a:pt x="152" y="216"/>
                  </a:lnTo>
                  <a:lnTo>
                    <a:pt x="158" y="212"/>
                  </a:lnTo>
                  <a:lnTo>
                    <a:pt x="164" y="207"/>
                  </a:lnTo>
                  <a:lnTo>
                    <a:pt x="169" y="201"/>
                  </a:lnTo>
                  <a:lnTo>
                    <a:pt x="169" y="201"/>
                  </a:lnTo>
                  <a:lnTo>
                    <a:pt x="174" y="195"/>
                  </a:lnTo>
                  <a:lnTo>
                    <a:pt x="179" y="188"/>
                  </a:lnTo>
                  <a:lnTo>
                    <a:pt x="182" y="180"/>
                  </a:lnTo>
                  <a:lnTo>
                    <a:pt x="185" y="171"/>
                  </a:lnTo>
                  <a:lnTo>
                    <a:pt x="187" y="162"/>
                  </a:lnTo>
                  <a:lnTo>
                    <a:pt x="188" y="152"/>
                  </a:lnTo>
                  <a:lnTo>
                    <a:pt x="191" y="129"/>
                  </a:lnTo>
                  <a:lnTo>
                    <a:pt x="191" y="129"/>
                  </a:lnTo>
                  <a:lnTo>
                    <a:pt x="188" y="108"/>
                  </a:lnTo>
                  <a:lnTo>
                    <a:pt x="187" y="97"/>
                  </a:lnTo>
                  <a:lnTo>
                    <a:pt x="185" y="88"/>
                  </a:lnTo>
                  <a:lnTo>
                    <a:pt x="182" y="80"/>
                  </a:lnTo>
                  <a:lnTo>
                    <a:pt x="179" y="72"/>
                  </a:lnTo>
                  <a:lnTo>
                    <a:pt x="174" y="66"/>
                  </a:lnTo>
                  <a:lnTo>
                    <a:pt x="169" y="59"/>
                  </a:lnTo>
                  <a:lnTo>
                    <a:pt x="169" y="59"/>
                  </a:lnTo>
                  <a:lnTo>
                    <a:pt x="164" y="54"/>
                  </a:lnTo>
                  <a:lnTo>
                    <a:pt x="158" y="49"/>
                  </a:lnTo>
                  <a:lnTo>
                    <a:pt x="152" y="44"/>
                  </a:lnTo>
                  <a:lnTo>
                    <a:pt x="145" y="41"/>
                  </a:lnTo>
                  <a:lnTo>
                    <a:pt x="139" y="38"/>
                  </a:lnTo>
                  <a:lnTo>
                    <a:pt x="132" y="37"/>
                  </a:lnTo>
                  <a:lnTo>
                    <a:pt x="125" y="36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09" y="36"/>
                  </a:lnTo>
                  <a:lnTo>
                    <a:pt x="102" y="37"/>
                  </a:lnTo>
                  <a:lnTo>
                    <a:pt x="95" y="38"/>
                  </a:lnTo>
                  <a:lnTo>
                    <a:pt x="87" y="41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4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0" y="65"/>
                  </a:lnTo>
                  <a:lnTo>
                    <a:pt x="55" y="72"/>
                  </a:lnTo>
                  <a:lnTo>
                    <a:pt x="51" y="80"/>
                  </a:lnTo>
                  <a:lnTo>
                    <a:pt x="49" y="88"/>
                  </a:lnTo>
                  <a:lnTo>
                    <a:pt x="47" y="98"/>
                  </a:lnTo>
                  <a:lnTo>
                    <a:pt x="45" y="108"/>
                  </a:lnTo>
                  <a:lnTo>
                    <a:pt x="43" y="130"/>
                  </a:lnTo>
                  <a:lnTo>
                    <a:pt x="43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4" name="Freeform 13"/>
            <p:cNvSpPr>
              <a:spLocks/>
            </p:cNvSpPr>
            <p:nvPr userDrawn="1"/>
          </p:nvSpPr>
          <p:spPr bwMode="auto">
            <a:xfrm>
              <a:off x="5922" y="453"/>
              <a:ext cx="34" cy="42"/>
            </a:xfrm>
            <a:custGeom>
              <a:avLst/>
              <a:gdLst>
                <a:gd name="T0" fmla="*/ 164 w 202"/>
                <a:gd name="T1" fmla="*/ 212 h 254"/>
                <a:gd name="T2" fmla="*/ 157 w 202"/>
                <a:gd name="T3" fmla="*/ 222 h 254"/>
                <a:gd name="T4" fmla="*/ 139 w 202"/>
                <a:gd name="T5" fmla="*/ 237 h 254"/>
                <a:gd name="T6" fmla="*/ 120 w 202"/>
                <a:gd name="T7" fmla="*/ 248 h 254"/>
                <a:gd name="T8" fmla="*/ 97 w 202"/>
                <a:gd name="T9" fmla="*/ 254 h 254"/>
                <a:gd name="T10" fmla="*/ 85 w 202"/>
                <a:gd name="T11" fmla="*/ 254 h 254"/>
                <a:gd name="T12" fmla="*/ 64 w 202"/>
                <a:gd name="T13" fmla="*/ 252 h 254"/>
                <a:gd name="T14" fmla="*/ 44 w 202"/>
                <a:gd name="T15" fmla="*/ 246 h 254"/>
                <a:gd name="T16" fmla="*/ 35 w 202"/>
                <a:gd name="T17" fmla="*/ 241 h 254"/>
                <a:gd name="T18" fmla="*/ 22 w 202"/>
                <a:gd name="T19" fmla="*/ 231 h 254"/>
                <a:gd name="T20" fmla="*/ 16 w 202"/>
                <a:gd name="T21" fmla="*/ 224 h 254"/>
                <a:gd name="T22" fmla="*/ 8 w 202"/>
                <a:gd name="T23" fmla="*/ 211 h 254"/>
                <a:gd name="T24" fmla="*/ 2 w 202"/>
                <a:gd name="T25" fmla="*/ 193 h 254"/>
                <a:gd name="T26" fmla="*/ 1 w 202"/>
                <a:gd name="T27" fmla="*/ 177 h 254"/>
                <a:gd name="T28" fmla="*/ 0 w 202"/>
                <a:gd name="T29" fmla="*/ 0 h 254"/>
                <a:gd name="T30" fmla="*/ 42 w 202"/>
                <a:gd name="T31" fmla="*/ 138 h 254"/>
                <a:gd name="T32" fmla="*/ 43 w 202"/>
                <a:gd name="T33" fmla="*/ 165 h 254"/>
                <a:gd name="T34" fmla="*/ 46 w 202"/>
                <a:gd name="T35" fmla="*/ 182 h 254"/>
                <a:gd name="T36" fmla="*/ 52 w 202"/>
                <a:gd name="T37" fmla="*/ 198 h 254"/>
                <a:gd name="T38" fmla="*/ 62 w 202"/>
                <a:gd name="T39" fmla="*/ 208 h 254"/>
                <a:gd name="T40" fmla="*/ 68 w 202"/>
                <a:gd name="T41" fmla="*/ 212 h 254"/>
                <a:gd name="T42" fmla="*/ 85 w 202"/>
                <a:gd name="T43" fmla="*/ 217 h 254"/>
                <a:gd name="T44" fmla="*/ 94 w 202"/>
                <a:gd name="T45" fmla="*/ 218 h 254"/>
                <a:gd name="T46" fmla="*/ 113 w 202"/>
                <a:gd name="T47" fmla="*/ 216 h 254"/>
                <a:gd name="T48" fmla="*/ 130 w 202"/>
                <a:gd name="T49" fmla="*/ 208 h 254"/>
                <a:gd name="T50" fmla="*/ 137 w 202"/>
                <a:gd name="T51" fmla="*/ 202 h 254"/>
                <a:gd name="T52" fmla="*/ 149 w 202"/>
                <a:gd name="T53" fmla="*/ 189 h 254"/>
                <a:gd name="T54" fmla="*/ 154 w 202"/>
                <a:gd name="T55" fmla="*/ 182 h 254"/>
                <a:gd name="T56" fmla="*/ 158 w 202"/>
                <a:gd name="T57" fmla="*/ 162 h 254"/>
                <a:gd name="T58" fmla="*/ 160 w 202"/>
                <a:gd name="T59" fmla="*/ 133 h 254"/>
                <a:gd name="T60" fmla="*/ 202 w 202"/>
                <a:gd name="T61" fmla="*/ 0 h 254"/>
                <a:gd name="T62" fmla="*/ 164 w 202"/>
                <a:gd name="T63" fmla="*/ 24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2" h="254">
                  <a:moveTo>
                    <a:pt x="164" y="248"/>
                  </a:moveTo>
                  <a:lnTo>
                    <a:pt x="164" y="212"/>
                  </a:lnTo>
                  <a:lnTo>
                    <a:pt x="164" y="212"/>
                  </a:lnTo>
                  <a:lnTo>
                    <a:pt x="157" y="222"/>
                  </a:lnTo>
                  <a:lnTo>
                    <a:pt x="149" y="230"/>
                  </a:lnTo>
                  <a:lnTo>
                    <a:pt x="139" y="237"/>
                  </a:lnTo>
                  <a:lnTo>
                    <a:pt x="130" y="243"/>
                  </a:lnTo>
                  <a:lnTo>
                    <a:pt x="120" y="248"/>
                  </a:lnTo>
                  <a:lnTo>
                    <a:pt x="109" y="252"/>
                  </a:lnTo>
                  <a:lnTo>
                    <a:pt x="97" y="254"/>
                  </a:lnTo>
                  <a:lnTo>
                    <a:pt x="85" y="254"/>
                  </a:lnTo>
                  <a:lnTo>
                    <a:pt x="85" y="254"/>
                  </a:lnTo>
                  <a:lnTo>
                    <a:pt x="74" y="254"/>
                  </a:lnTo>
                  <a:lnTo>
                    <a:pt x="64" y="252"/>
                  </a:lnTo>
                  <a:lnTo>
                    <a:pt x="54" y="249"/>
                  </a:lnTo>
                  <a:lnTo>
                    <a:pt x="44" y="246"/>
                  </a:lnTo>
                  <a:lnTo>
                    <a:pt x="44" y="246"/>
                  </a:lnTo>
                  <a:lnTo>
                    <a:pt x="35" y="241"/>
                  </a:lnTo>
                  <a:lnTo>
                    <a:pt x="28" y="236"/>
                  </a:lnTo>
                  <a:lnTo>
                    <a:pt x="22" y="231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12" y="218"/>
                  </a:lnTo>
                  <a:lnTo>
                    <a:pt x="8" y="211"/>
                  </a:lnTo>
                  <a:lnTo>
                    <a:pt x="5" y="202"/>
                  </a:lnTo>
                  <a:lnTo>
                    <a:pt x="2" y="193"/>
                  </a:lnTo>
                  <a:lnTo>
                    <a:pt x="2" y="193"/>
                  </a:lnTo>
                  <a:lnTo>
                    <a:pt x="1" y="177"/>
                  </a:lnTo>
                  <a:lnTo>
                    <a:pt x="0" y="15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3" y="165"/>
                  </a:lnTo>
                  <a:lnTo>
                    <a:pt x="46" y="182"/>
                  </a:lnTo>
                  <a:lnTo>
                    <a:pt x="46" y="182"/>
                  </a:lnTo>
                  <a:lnTo>
                    <a:pt x="48" y="190"/>
                  </a:lnTo>
                  <a:lnTo>
                    <a:pt x="52" y="198"/>
                  </a:lnTo>
                  <a:lnTo>
                    <a:pt x="56" y="204"/>
                  </a:lnTo>
                  <a:lnTo>
                    <a:pt x="62" y="208"/>
                  </a:lnTo>
                  <a:lnTo>
                    <a:pt x="62" y="208"/>
                  </a:lnTo>
                  <a:lnTo>
                    <a:pt x="68" y="212"/>
                  </a:lnTo>
                  <a:lnTo>
                    <a:pt x="77" y="216"/>
                  </a:lnTo>
                  <a:lnTo>
                    <a:pt x="85" y="217"/>
                  </a:lnTo>
                  <a:lnTo>
                    <a:pt x="94" y="218"/>
                  </a:lnTo>
                  <a:lnTo>
                    <a:pt x="94" y="218"/>
                  </a:lnTo>
                  <a:lnTo>
                    <a:pt x="103" y="217"/>
                  </a:lnTo>
                  <a:lnTo>
                    <a:pt x="113" y="216"/>
                  </a:lnTo>
                  <a:lnTo>
                    <a:pt x="121" y="212"/>
                  </a:lnTo>
                  <a:lnTo>
                    <a:pt x="130" y="208"/>
                  </a:lnTo>
                  <a:lnTo>
                    <a:pt x="130" y="208"/>
                  </a:lnTo>
                  <a:lnTo>
                    <a:pt x="137" y="202"/>
                  </a:lnTo>
                  <a:lnTo>
                    <a:pt x="144" y="196"/>
                  </a:lnTo>
                  <a:lnTo>
                    <a:pt x="149" y="189"/>
                  </a:lnTo>
                  <a:lnTo>
                    <a:pt x="154" y="182"/>
                  </a:lnTo>
                  <a:lnTo>
                    <a:pt x="154" y="182"/>
                  </a:lnTo>
                  <a:lnTo>
                    <a:pt x="156" y="172"/>
                  </a:lnTo>
                  <a:lnTo>
                    <a:pt x="158" y="162"/>
                  </a:lnTo>
                  <a:lnTo>
                    <a:pt x="160" y="148"/>
                  </a:lnTo>
                  <a:lnTo>
                    <a:pt x="160" y="133"/>
                  </a:lnTo>
                  <a:lnTo>
                    <a:pt x="160" y="0"/>
                  </a:lnTo>
                  <a:lnTo>
                    <a:pt x="202" y="0"/>
                  </a:lnTo>
                  <a:lnTo>
                    <a:pt x="202" y="248"/>
                  </a:lnTo>
                  <a:lnTo>
                    <a:pt x="16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5967" y="452"/>
              <a:ext cx="22" cy="42"/>
            </a:xfrm>
            <a:custGeom>
              <a:avLst/>
              <a:gdLst>
                <a:gd name="T0" fmla="*/ 0 w 135"/>
                <a:gd name="T1" fmla="*/ 254 h 254"/>
                <a:gd name="T2" fmla="*/ 0 w 135"/>
                <a:gd name="T3" fmla="*/ 6 h 254"/>
                <a:gd name="T4" fmla="*/ 38 w 135"/>
                <a:gd name="T5" fmla="*/ 6 h 254"/>
                <a:gd name="T6" fmla="*/ 38 w 135"/>
                <a:gd name="T7" fmla="*/ 43 h 254"/>
                <a:gd name="T8" fmla="*/ 38 w 135"/>
                <a:gd name="T9" fmla="*/ 43 h 254"/>
                <a:gd name="T10" fmla="*/ 45 w 135"/>
                <a:gd name="T11" fmla="*/ 31 h 254"/>
                <a:gd name="T12" fmla="*/ 51 w 135"/>
                <a:gd name="T13" fmla="*/ 21 h 254"/>
                <a:gd name="T14" fmla="*/ 58 w 135"/>
                <a:gd name="T15" fmla="*/ 14 h 254"/>
                <a:gd name="T16" fmla="*/ 64 w 135"/>
                <a:gd name="T17" fmla="*/ 8 h 254"/>
                <a:gd name="T18" fmla="*/ 64 w 135"/>
                <a:gd name="T19" fmla="*/ 8 h 254"/>
                <a:gd name="T20" fmla="*/ 70 w 135"/>
                <a:gd name="T21" fmla="*/ 5 h 254"/>
                <a:gd name="T22" fmla="*/ 78 w 135"/>
                <a:gd name="T23" fmla="*/ 2 h 254"/>
                <a:gd name="T24" fmla="*/ 85 w 135"/>
                <a:gd name="T25" fmla="*/ 1 h 254"/>
                <a:gd name="T26" fmla="*/ 92 w 135"/>
                <a:gd name="T27" fmla="*/ 0 h 254"/>
                <a:gd name="T28" fmla="*/ 92 w 135"/>
                <a:gd name="T29" fmla="*/ 0 h 254"/>
                <a:gd name="T30" fmla="*/ 103 w 135"/>
                <a:gd name="T31" fmla="*/ 1 h 254"/>
                <a:gd name="T32" fmla="*/ 114 w 135"/>
                <a:gd name="T33" fmla="*/ 3 h 254"/>
                <a:gd name="T34" fmla="*/ 124 w 135"/>
                <a:gd name="T35" fmla="*/ 8 h 254"/>
                <a:gd name="T36" fmla="*/ 135 w 135"/>
                <a:gd name="T37" fmla="*/ 14 h 254"/>
                <a:gd name="T38" fmla="*/ 121 w 135"/>
                <a:gd name="T39" fmla="*/ 53 h 254"/>
                <a:gd name="T40" fmla="*/ 121 w 135"/>
                <a:gd name="T41" fmla="*/ 53 h 254"/>
                <a:gd name="T42" fmla="*/ 112 w 135"/>
                <a:gd name="T43" fmla="*/ 49 h 254"/>
                <a:gd name="T44" fmla="*/ 105 w 135"/>
                <a:gd name="T45" fmla="*/ 47 h 254"/>
                <a:gd name="T46" fmla="*/ 97 w 135"/>
                <a:gd name="T47" fmla="*/ 44 h 254"/>
                <a:gd name="T48" fmla="*/ 90 w 135"/>
                <a:gd name="T49" fmla="*/ 44 h 254"/>
                <a:gd name="T50" fmla="*/ 90 w 135"/>
                <a:gd name="T51" fmla="*/ 44 h 254"/>
                <a:gd name="T52" fmla="*/ 82 w 135"/>
                <a:gd name="T53" fmla="*/ 44 h 254"/>
                <a:gd name="T54" fmla="*/ 76 w 135"/>
                <a:gd name="T55" fmla="*/ 45 h 254"/>
                <a:gd name="T56" fmla="*/ 70 w 135"/>
                <a:gd name="T57" fmla="*/ 49 h 254"/>
                <a:gd name="T58" fmla="*/ 64 w 135"/>
                <a:gd name="T59" fmla="*/ 53 h 254"/>
                <a:gd name="T60" fmla="*/ 64 w 135"/>
                <a:gd name="T61" fmla="*/ 53 h 254"/>
                <a:gd name="T62" fmla="*/ 60 w 135"/>
                <a:gd name="T63" fmla="*/ 56 h 254"/>
                <a:gd name="T64" fmla="*/ 55 w 135"/>
                <a:gd name="T65" fmla="*/ 62 h 254"/>
                <a:gd name="T66" fmla="*/ 51 w 135"/>
                <a:gd name="T67" fmla="*/ 68 h 254"/>
                <a:gd name="T68" fmla="*/ 49 w 135"/>
                <a:gd name="T69" fmla="*/ 75 h 254"/>
                <a:gd name="T70" fmla="*/ 49 w 135"/>
                <a:gd name="T71" fmla="*/ 75 h 254"/>
                <a:gd name="T72" fmla="*/ 46 w 135"/>
                <a:gd name="T73" fmla="*/ 86 h 254"/>
                <a:gd name="T74" fmla="*/ 44 w 135"/>
                <a:gd name="T75" fmla="*/ 98 h 254"/>
                <a:gd name="T76" fmla="*/ 43 w 135"/>
                <a:gd name="T77" fmla="*/ 111 h 254"/>
                <a:gd name="T78" fmla="*/ 42 w 135"/>
                <a:gd name="T79" fmla="*/ 124 h 254"/>
                <a:gd name="T80" fmla="*/ 42 w 135"/>
                <a:gd name="T81" fmla="*/ 254 h 254"/>
                <a:gd name="T82" fmla="*/ 0 w 135"/>
                <a:gd name="T8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" h="254">
                  <a:moveTo>
                    <a:pt x="0" y="254"/>
                  </a:moveTo>
                  <a:lnTo>
                    <a:pt x="0" y="6"/>
                  </a:lnTo>
                  <a:lnTo>
                    <a:pt x="38" y="6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45" y="31"/>
                  </a:lnTo>
                  <a:lnTo>
                    <a:pt x="51" y="21"/>
                  </a:lnTo>
                  <a:lnTo>
                    <a:pt x="58" y="14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8" y="2"/>
                  </a:lnTo>
                  <a:lnTo>
                    <a:pt x="85" y="1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03" y="1"/>
                  </a:lnTo>
                  <a:lnTo>
                    <a:pt x="114" y="3"/>
                  </a:lnTo>
                  <a:lnTo>
                    <a:pt x="124" y="8"/>
                  </a:lnTo>
                  <a:lnTo>
                    <a:pt x="135" y="14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12" y="49"/>
                  </a:lnTo>
                  <a:lnTo>
                    <a:pt x="105" y="47"/>
                  </a:lnTo>
                  <a:lnTo>
                    <a:pt x="97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82" y="44"/>
                  </a:lnTo>
                  <a:lnTo>
                    <a:pt x="76" y="45"/>
                  </a:lnTo>
                  <a:lnTo>
                    <a:pt x="70" y="49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0" y="56"/>
                  </a:lnTo>
                  <a:lnTo>
                    <a:pt x="55" y="62"/>
                  </a:lnTo>
                  <a:lnTo>
                    <a:pt x="51" y="68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46" y="86"/>
                  </a:lnTo>
                  <a:lnTo>
                    <a:pt x="44" y="98"/>
                  </a:lnTo>
                  <a:lnTo>
                    <a:pt x="43" y="111"/>
                  </a:lnTo>
                  <a:lnTo>
                    <a:pt x="42" y="124"/>
                  </a:lnTo>
                  <a:lnTo>
                    <a:pt x="42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6" name="Freeform 15"/>
            <p:cNvSpPr>
              <a:spLocks noEditPoints="1"/>
            </p:cNvSpPr>
            <p:nvPr userDrawn="1"/>
          </p:nvSpPr>
          <p:spPr bwMode="auto">
            <a:xfrm>
              <a:off x="6013" y="452"/>
              <a:ext cx="36" cy="59"/>
            </a:xfrm>
            <a:custGeom>
              <a:avLst/>
              <a:gdLst>
                <a:gd name="T0" fmla="*/ 50 w 219"/>
                <a:gd name="T1" fmla="*/ 281 h 356"/>
                <a:gd name="T2" fmla="*/ 59 w 219"/>
                <a:gd name="T3" fmla="*/ 304 h 356"/>
                <a:gd name="T4" fmla="*/ 73 w 219"/>
                <a:gd name="T5" fmla="*/ 314 h 356"/>
                <a:gd name="T6" fmla="*/ 107 w 219"/>
                <a:gd name="T7" fmla="*/ 321 h 356"/>
                <a:gd name="T8" fmla="*/ 133 w 219"/>
                <a:gd name="T9" fmla="*/ 317 h 356"/>
                <a:gd name="T10" fmla="*/ 152 w 219"/>
                <a:gd name="T11" fmla="*/ 309 h 356"/>
                <a:gd name="T12" fmla="*/ 170 w 219"/>
                <a:gd name="T13" fmla="*/ 286 h 356"/>
                <a:gd name="T14" fmla="*/ 175 w 219"/>
                <a:gd name="T15" fmla="*/ 268 h 356"/>
                <a:gd name="T16" fmla="*/ 176 w 219"/>
                <a:gd name="T17" fmla="*/ 222 h 356"/>
                <a:gd name="T18" fmla="*/ 155 w 219"/>
                <a:gd name="T19" fmla="*/ 242 h 356"/>
                <a:gd name="T20" fmla="*/ 128 w 219"/>
                <a:gd name="T21" fmla="*/ 253 h 356"/>
                <a:gd name="T22" fmla="*/ 108 w 219"/>
                <a:gd name="T23" fmla="*/ 254 h 356"/>
                <a:gd name="T24" fmla="*/ 73 w 219"/>
                <a:gd name="T25" fmla="*/ 249 h 356"/>
                <a:gd name="T26" fmla="*/ 44 w 219"/>
                <a:gd name="T27" fmla="*/ 234 h 356"/>
                <a:gd name="T28" fmla="*/ 29 w 219"/>
                <a:gd name="T29" fmla="*/ 218 h 356"/>
                <a:gd name="T30" fmla="*/ 12 w 219"/>
                <a:gd name="T31" fmla="*/ 188 h 356"/>
                <a:gd name="T32" fmla="*/ 2 w 219"/>
                <a:gd name="T33" fmla="*/ 153 h 356"/>
                <a:gd name="T34" fmla="*/ 0 w 219"/>
                <a:gd name="T35" fmla="*/ 129 h 356"/>
                <a:gd name="T36" fmla="*/ 7 w 219"/>
                <a:gd name="T37" fmla="*/ 79 h 356"/>
                <a:gd name="T38" fmla="*/ 20 w 219"/>
                <a:gd name="T39" fmla="*/ 49 h 356"/>
                <a:gd name="T40" fmla="*/ 50 w 219"/>
                <a:gd name="T41" fmla="*/ 17 h 356"/>
                <a:gd name="T42" fmla="*/ 77 w 219"/>
                <a:gd name="T43" fmla="*/ 5 h 356"/>
                <a:gd name="T44" fmla="*/ 108 w 219"/>
                <a:gd name="T45" fmla="*/ 0 h 356"/>
                <a:gd name="T46" fmla="*/ 139 w 219"/>
                <a:gd name="T47" fmla="*/ 6 h 356"/>
                <a:gd name="T48" fmla="*/ 165 w 219"/>
                <a:gd name="T49" fmla="*/ 20 h 356"/>
                <a:gd name="T50" fmla="*/ 181 w 219"/>
                <a:gd name="T51" fmla="*/ 6 h 356"/>
                <a:gd name="T52" fmla="*/ 219 w 219"/>
                <a:gd name="T53" fmla="*/ 220 h 356"/>
                <a:gd name="T54" fmla="*/ 213 w 219"/>
                <a:gd name="T55" fmla="*/ 289 h 356"/>
                <a:gd name="T56" fmla="*/ 201 w 219"/>
                <a:gd name="T57" fmla="*/ 315 h 356"/>
                <a:gd name="T58" fmla="*/ 170 w 219"/>
                <a:gd name="T59" fmla="*/ 341 h 356"/>
                <a:gd name="T60" fmla="*/ 141 w 219"/>
                <a:gd name="T61" fmla="*/ 352 h 356"/>
                <a:gd name="T62" fmla="*/ 107 w 219"/>
                <a:gd name="T63" fmla="*/ 356 h 356"/>
                <a:gd name="T64" fmla="*/ 59 w 219"/>
                <a:gd name="T65" fmla="*/ 347 h 356"/>
                <a:gd name="T66" fmla="*/ 36 w 219"/>
                <a:gd name="T67" fmla="*/ 335 h 356"/>
                <a:gd name="T68" fmla="*/ 24 w 219"/>
                <a:gd name="T69" fmla="*/ 325 h 356"/>
                <a:gd name="T70" fmla="*/ 12 w 219"/>
                <a:gd name="T71" fmla="*/ 302 h 356"/>
                <a:gd name="T72" fmla="*/ 8 w 219"/>
                <a:gd name="T73" fmla="*/ 275 h 356"/>
                <a:gd name="T74" fmla="*/ 44 w 219"/>
                <a:gd name="T75" fmla="*/ 126 h 356"/>
                <a:gd name="T76" fmla="*/ 49 w 219"/>
                <a:gd name="T77" fmla="*/ 168 h 356"/>
                <a:gd name="T78" fmla="*/ 59 w 219"/>
                <a:gd name="T79" fmla="*/ 192 h 356"/>
                <a:gd name="T80" fmla="*/ 68 w 219"/>
                <a:gd name="T81" fmla="*/ 202 h 356"/>
                <a:gd name="T82" fmla="*/ 85 w 219"/>
                <a:gd name="T83" fmla="*/ 214 h 356"/>
                <a:gd name="T84" fmla="*/ 104 w 219"/>
                <a:gd name="T85" fmla="*/ 219 h 356"/>
                <a:gd name="T86" fmla="*/ 119 w 219"/>
                <a:gd name="T87" fmla="*/ 219 h 356"/>
                <a:gd name="T88" fmla="*/ 139 w 219"/>
                <a:gd name="T89" fmla="*/ 214 h 356"/>
                <a:gd name="T90" fmla="*/ 161 w 219"/>
                <a:gd name="T91" fmla="*/ 198 h 356"/>
                <a:gd name="T92" fmla="*/ 169 w 219"/>
                <a:gd name="T93" fmla="*/ 184 h 356"/>
                <a:gd name="T94" fmla="*/ 177 w 219"/>
                <a:gd name="T95" fmla="*/ 159 h 356"/>
                <a:gd name="T96" fmla="*/ 180 w 219"/>
                <a:gd name="T97" fmla="*/ 127 h 356"/>
                <a:gd name="T98" fmla="*/ 175 w 219"/>
                <a:gd name="T99" fmla="*/ 87 h 356"/>
                <a:gd name="T100" fmla="*/ 164 w 219"/>
                <a:gd name="T101" fmla="*/ 65 h 356"/>
                <a:gd name="T102" fmla="*/ 150 w 219"/>
                <a:gd name="T103" fmla="*/ 48 h 356"/>
                <a:gd name="T104" fmla="*/ 132 w 219"/>
                <a:gd name="T105" fmla="*/ 38 h 356"/>
                <a:gd name="T106" fmla="*/ 111 w 219"/>
                <a:gd name="T107" fmla="*/ 35 h 356"/>
                <a:gd name="T108" fmla="*/ 98 w 219"/>
                <a:gd name="T109" fmla="*/ 37 h 356"/>
                <a:gd name="T110" fmla="*/ 79 w 219"/>
                <a:gd name="T111" fmla="*/ 44 h 356"/>
                <a:gd name="T112" fmla="*/ 63 w 219"/>
                <a:gd name="T113" fmla="*/ 57 h 356"/>
                <a:gd name="T114" fmla="*/ 51 w 219"/>
                <a:gd name="T115" fmla="*/ 78 h 356"/>
                <a:gd name="T116" fmla="*/ 45 w 219"/>
                <a:gd name="T117" fmla="*/ 10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356">
                  <a:moveTo>
                    <a:pt x="8" y="275"/>
                  </a:moveTo>
                  <a:lnTo>
                    <a:pt x="50" y="281"/>
                  </a:lnTo>
                  <a:lnTo>
                    <a:pt x="50" y="281"/>
                  </a:lnTo>
                  <a:lnTo>
                    <a:pt x="51" y="290"/>
                  </a:lnTo>
                  <a:lnTo>
                    <a:pt x="55" y="297"/>
                  </a:lnTo>
                  <a:lnTo>
                    <a:pt x="59" y="304"/>
                  </a:lnTo>
                  <a:lnTo>
                    <a:pt x="65" y="309"/>
                  </a:lnTo>
                  <a:lnTo>
                    <a:pt x="65" y="309"/>
                  </a:lnTo>
                  <a:lnTo>
                    <a:pt x="73" y="314"/>
                  </a:lnTo>
                  <a:lnTo>
                    <a:pt x="83" y="317"/>
                  </a:lnTo>
                  <a:lnTo>
                    <a:pt x="95" y="320"/>
                  </a:lnTo>
                  <a:lnTo>
                    <a:pt x="107" y="321"/>
                  </a:lnTo>
                  <a:lnTo>
                    <a:pt x="107" y="321"/>
                  </a:lnTo>
                  <a:lnTo>
                    <a:pt x="121" y="320"/>
                  </a:lnTo>
                  <a:lnTo>
                    <a:pt x="133" y="317"/>
                  </a:lnTo>
                  <a:lnTo>
                    <a:pt x="144" y="314"/>
                  </a:lnTo>
                  <a:lnTo>
                    <a:pt x="152" y="309"/>
                  </a:lnTo>
                  <a:lnTo>
                    <a:pt x="152" y="309"/>
                  </a:lnTo>
                  <a:lnTo>
                    <a:pt x="159" y="302"/>
                  </a:lnTo>
                  <a:lnTo>
                    <a:pt x="165" y="295"/>
                  </a:lnTo>
                  <a:lnTo>
                    <a:pt x="170" y="286"/>
                  </a:lnTo>
                  <a:lnTo>
                    <a:pt x="174" y="275"/>
                  </a:lnTo>
                  <a:lnTo>
                    <a:pt x="174" y="275"/>
                  </a:lnTo>
                  <a:lnTo>
                    <a:pt x="175" y="268"/>
                  </a:lnTo>
                  <a:lnTo>
                    <a:pt x="176" y="256"/>
                  </a:lnTo>
                  <a:lnTo>
                    <a:pt x="176" y="222"/>
                  </a:lnTo>
                  <a:lnTo>
                    <a:pt x="176" y="222"/>
                  </a:lnTo>
                  <a:lnTo>
                    <a:pt x="170" y="230"/>
                  </a:lnTo>
                  <a:lnTo>
                    <a:pt x="162" y="236"/>
                  </a:lnTo>
                  <a:lnTo>
                    <a:pt x="155" y="242"/>
                  </a:lnTo>
                  <a:lnTo>
                    <a:pt x="146" y="247"/>
                  </a:lnTo>
                  <a:lnTo>
                    <a:pt x="137" y="250"/>
                  </a:lnTo>
                  <a:lnTo>
                    <a:pt x="128" y="253"/>
                  </a:lnTo>
                  <a:lnTo>
                    <a:pt x="117" y="254"/>
                  </a:lnTo>
                  <a:lnTo>
                    <a:pt x="108" y="254"/>
                  </a:lnTo>
                  <a:lnTo>
                    <a:pt x="108" y="254"/>
                  </a:lnTo>
                  <a:lnTo>
                    <a:pt x="96" y="254"/>
                  </a:lnTo>
                  <a:lnTo>
                    <a:pt x="84" y="253"/>
                  </a:lnTo>
                  <a:lnTo>
                    <a:pt x="73" y="249"/>
                  </a:lnTo>
                  <a:lnTo>
                    <a:pt x="62" y="246"/>
                  </a:lnTo>
                  <a:lnTo>
                    <a:pt x="53" y="240"/>
                  </a:lnTo>
                  <a:lnTo>
                    <a:pt x="44" y="234"/>
                  </a:lnTo>
                  <a:lnTo>
                    <a:pt x="36" y="226"/>
                  </a:lnTo>
                  <a:lnTo>
                    <a:pt x="29" y="218"/>
                  </a:lnTo>
                  <a:lnTo>
                    <a:pt x="29" y="218"/>
                  </a:lnTo>
                  <a:lnTo>
                    <a:pt x="21" y="208"/>
                  </a:lnTo>
                  <a:lnTo>
                    <a:pt x="17" y="198"/>
                  </a:lnTo>
                  <a:lnTo>
                    <a:pt x="12" y="188"/>
                  </a:lnTo>
                  <a:lnTo>
                    <a:pt x="7" y="177"/>
                  </a:lnTo>
                  <a:lnTo>
                    <a:pt x="5" y="165"/>
                  </a:lnTo>
                  <a:lnTo>
                    <a:pt x="2" y="153"/>
                  </a:lnTo>
                  <a:lnTo>
                    <a:pt x="1" y="14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11"/>
                  </a:lnTo>
                  <a:lnTo>
                    <a:pt x="3" y="94"/>
                  </a:lnTo>
                  <a:lnTo>
                    <a:pt x="7" y="79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20" y="49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63" y="9"/>
                  </a:lnTo>
                  <a:lnTo>
                    <a:pt x="77" y="5"/>
                  </a:lnTo>
                  <a:lnTo>
                    <a:pt x="92" y="1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29" y="2"/>
                  </a:lnTo>
                  <a:lnTo>
                    <a:pt x="139" y="6"/>
                  </a:lnTo>
                  <a:lnTo>
                    <a:pt x="149" y="9"/>
                  </a:lnTo>
                  <a:lnTo>
                    <a:pt x="157" y="14"/>
                  </a:lnTo>
                  <a:lnTo>
                    <a:pt x="165" y="20"/>
                  </a:lnTo>
                  <a:lnTo>
                    <a:pt x="174" y="27"/>
                  </a:lnTo>
                  <a:lnTo>
                    <a:pt x="181" y="36"/>
                  </a:lnTo>
                  <a:lnTo>
                    <a:pt x="181" y="6"/>
                  </a:lnTo>
                  <a:lnTo>
                    <a:pt x="219" y="6"/>
                  </a:lnTo>
                  <a:lnTo>
                    <a:pt x="219" y="220"/>
                  </a:lnTo>
                  <a:lnTo>
                    <a:pt x="219" y="220"/>
                  </a:lnTo>
                  <a:lnTo>
                    <a:pt x="219" y="248"/>
                  </a:lnTo>
                  <a:lnTo>
                    <a:pt x="217" y="271"/>
                  </a:lnTo>
                  <a:lnTo>
                    <a:pt x="213" y="289"/>
                  </a:lnTo>
                  <a:lnTo>
                    <a:pt x="207" y="303"/>
                  </a:lnTo>
                  <a:lnTo>
                    <a:pt x="207" y="303"/>
                  </a:lnTo>
                  <a:lnTo>
                    <a:pt x="201" y="315"/>
                  </a:lnTo>
                  <a:lnTo>
                    <a:pt x="193" y="325"/>
                  </a:lnTo>
                  <a:lnTo>
                    <a:pt x="182" y="334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57" y="347"/>
                  </a:lnTo>
                  <a:lnTo>
                    <a:pt x="141" y="352"/>
                  </a:lnTo>
                  <a:lnTo>
                    <a:pt x="125" y="355"/>
                  </a:lnTo>
                  <a:lnTo>
                    <a:pt x="107" y="356"/>
                  </a:lnTo>
                  <a:lnTo>
                    <a:pt x="107" y="356"/>
                  </a:lnTo>
                  <a:lnTo>
                    <a:pt x="86" y="355"/>
                  </a:lnTo>
                  <a:lnTo>
                    <a:pt x="67" y="350"/>
                  </a:lnTo>
                  <a:lnTo>
                    <a:pt x="59" y="347"/>
                  </a:lnTo>
                  <a:lnTo>
                    <a:pt x="50" y="344"/>
                  </a:lnTo>
                  <a:lnTo>
                    <a:pt x="42" y="340"/>
                  </a:lnTo>
                  <a:lnTo>
                    <a:pt x="36" y="335"/>
                  </a:lnTo>
                  <a:lnTo>
                    <a:pt x="36" y="335"/>
                  </a:lnTo>
                  <a:lnTo>
                    <a:pt x="29" y="329"/>
                  </a:lnTo>
                  <a:lnTo>
                    <a:pt x="24" y="325"/>
                  </a:lnTo>
                  <a:lnTo>
                    <a:pt x="19" y="317"/>
                  </a:lnTo>
                  <a:lnTo>
                    <a:pt x="15" y="310"/>
                  </a:lnTo>
                  <a:lnTo>
                    <a:pt x="12" y="302"/>
                  </a:lnTo>
                  <a:lnTo>
                    <a:pt x="11" y="293"/>
                  </a:lnTo>
                  <a:lnTo>
                    <a:pt x="9" y="285"/>
                  </a:lnTo>
                  <a:lnTo>
                    <a:pt x="8" y="275"/>
                  </a:lnTo>
                  <a:lnTo>
                    <a:pt x="8" y="275"/>
                  </a:lnTo>
                  <a:close/>
                  <a:moveTo>
                    <a:pt x="44" y="126"/>
                  </a:moveTo>
                  <a:lnTo>
                    <a:pt x="44" y="126"/>
                  </a:lnTo>
                  <a:lnTo>
                    <a:pt x="45" y="148"/>
                  </a:lnTo>
                  <a:lnTo>
                    <a:pt x="47" y="159"/>
                  </a:lnTo>
                  <a:lnTo>
                    <a:pt x="49" y="168"/>
                  </a:lnTo>
                  <a:lnTo>
                    <a:pt x="51" y="176"/>
                  </a:lnTo>
                  <a:lnTo>
                    <a:pt x="55" y="184"/>
                  </a:lnTo>
                  <a:lnTo>
                    <a:pt x="59" y="192"/>
                  </a:lnTo>
                  <a:lnTo>
                    <a:pt x="63" y="198"/>
                  </a:lnTo>
                  <a:lnTo>
                    <a:pt x="63" y="198"/>
                  </a:lnTo>
                  <a:lnTo>
                    <a:pt x="68" y="202"/>
                  </a:lnTo>
                  <a:lnTo>
                    <a:pt x="73" y="207"/>
                  </a:lnTo>
                  <a:lnTo>
                    <a:pt x="79" y="211"/>
                  </a:lnTo>
                  <a:lnTo>
                    <a:pt x="85" y="214"/>
                  </a:lnTo>
                  <a:lnTo>
                    <a:pt x="91" y="217"/>
                  </a:lnTo>
                  <a:lnTo>
                    <a:pt x="98" y="218"/>
                  </a:lnTo>
                  <a:lnTo>
                    <a:pt x="104" y="219"/>
                  </a:lnTo>
                  <a:lnTo>
                    <a:pt x="111" y="219"/>
                  </a:lnTo>
                  <a:lnTo>
                    <a:pt x="111" y="219"/>
                  </a:lnTo>
                  <a:lnTo>
                    <a:pt x="119" y="219"/>
                  </a:lnTo>
                  <a:lnTo>
                    <a:pt x="126" y="218"/>
                  </a:lnTo>
                  <a:lnTo>
                    <a:pt x="132" y="217"/>
                  </a:lnTo>
                  <a:lnTo>
                    <a:pt x="139" y="214"/>
                  </a:lnTo>
                  <a:lnTo>
                    <a:pt x="145" y="211"/>
                  </a:lnTo>
                  <a:lnTo>
                    <a:pt x="150" y="207"/>
                  </a:lnTo>
                  <a:lnTo>
                    <a:pt x="161" y="198"/>
                  </a:lnTo>
                  <a:lnTo>
                    <a:pt x="161" y="198"/>
                  </a:lnTo>
                  <a:lnTo>
                    <a:pt x="165" y="192"/>
                  </a:lnTo>
                  <a:lnTo>
                    <a:pt x="169" y="184"/>
                  </a:lnTo>
                  <a:lnTo>
                    <a:pt x="173" y="177"/>
                  </a:lnTo>
                  <a:lnTo>
                    <a:pt x="175" y="169"/>
                  </a:lnTo>
                  <a:lnTo>
                    <a:pt x="177" y="159"/>
                  </a:lnTo>
                  <a:lnTo>
                    <a:pt x="179" y="150"/>
                  </a:lnTo>
                  <a:lnTo>
                    <a:pt x="180" y="127"/>
                  </a:lnTo>
                  <a:lnTo>
                    <a:pt x="180" y="127"/>
                  </a:lnTo>
                  <a:lnTo>
                    <a:pt x="179" y="105"/>
                  </a:lnTo>
                  <a:lnTo>
                    <a:pt x="177" y="96"/>
                  </a:lnTo>
                  <a:lnTo>
                    <a:pt x="175" y="87"/>
                  </a:lnTo>
                  <a:lnTo>
                    <a:pt x="173" y="79"/>
                  </a:lnTo>
                  <a:lnTo>
                    <a:pt x="169" y="72"/>
                  </a:lnTo>
                  <a:lnTo>
                    <a:pt x="164" y="65"/>
                  </a:lnTo>
                  <a:lnTo>
                    <a:pt x="161" y="59"/>
                  </a:lnTo>
                  <a:lnTo>
                    <a:pt x="161" y="59"/>
                  </a:lnTo>
                  <a:lnTo>
                    <a:pt x="150" y="48"/>
                  </a:lnTo>
                  <a:lnTo>
                    <a:pt x="144" y="44"/>
                  </a:lnTo>
                  <a:lnTo>
                    <a:pt x="138" y="41"/>
                  </a:lnTo>
                  <a:lnTo>
                    <a:pt x="132" y="38"/>
                  </a:lnTo>
                  <a:lnTo>
                    <a:pt x="125" y="37"/>
                  </a:lnTo>
                  <a:lnTo>
                    <a:pt x="119" y="36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04" y="36"/>
                  </a:lnTo>
                  <a:lnTo>
                    <a:pt x="98" y="37"/>
                  </a:lnTo>
                  <a:lnTo>
                    <a:pt x="91" y="38"/>
                  </a:lnTo>
                  <a:lnTo>
                    <a:pt x="85" y="41"/>
                  </a:lnTo>
                  <a:lnTo>
                    <a:pt x="79" y="44"/>
                  </a:lnTo>
                  <a:lnTo>
                    <a:pt x="74" y="48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59" y="65"/>
                  </a:lnTo>
                  <a:lnTo>
                    <a:pt x="55" y="70"/>
                  </a:lnTo>
                  <a:lnTo>
                    <a:pt x="51" y="78"/>
                  </a:lnTo>
                  <a:lnTo>
                    <a:pt x="49" y="86"/>
                  </a:lnTo>
                  <a:lnTo>
                    <a:pt x="47" y="96"/>
                  </a:lnTo>
                  <a:lnTo>
                    <a:pt x="45" y="104"/>
                  </a:lnTo>
                  <a:lnTo>
                    <a:pt x="44" y="126"/>
                  </a:lnTo>
                  <a:lnTo>
                    <a:pt x="44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7" name="Rectangle 16"/>
            <p:cNvSpPr>
              <a:spLocks noChangeArrowheads="1"/>
            </p:cNvSpPr>
            <p:nvPr userDrawn="1"/>
          </p:nvSpPr>
          <p:spPr bwMode="auto">
            <a:xfrm>
              <a:off x="6060" y="437"/>
              <a:ext cx="7" cy="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8" name="Freeform 17"/>
            <p:cNvSpPr>
              <a:spLocks noEditPoints="1"/>
            </p:cNvSpPr>
            <p:nvPr userDrawn="1"/>
          </p:nvSpPr>
          <p:spPr bwMode="auto">
            <a:xfrm>
              <a:off x="6076" y="452"/>
              <a:ext cx="39" cy="43"/>
            </a:xfrm>
            <a:custGeom>
              <a:avLst/>
              <a:gdLst>
                <a:gd name="T0" fmla="*/ 0 w 233"/>
                <a:gd name="T1" fmla="*/ 114 h 260"/>
                <a:gd name="T2" fmla="*/ 9 w 233"/>
                <a:gd name="T3" fmla="*/ 70 h 260"/>
                <a:gd name="T4" fmla="*/ 29 w 233"/>
                <a:gd name="T5" fmla="*/ 37 h 260"/>
                <a:gd name="T6" fmla="*/ 47 w 233"/>
                <a:gd name="T7" fmla="*/ 21 h 260"/>
                <a:gd name="T8" fmla="*/ 74 w 233"/>
                <a:gd name="T9" fmla="*/ 7 h 260"/>
                <a:gd name="T10" fmla="*/ 105 w 233"/>
                <a:gd name="T11" fmla="*/ 1 h 260"/>
                <a:gd name="T12" fmla="*/ 129 w 233"/>
                <a:gd name="T13" fmla="*/ 1 h 260"/>
                <a:gd name="T14" fmla="*/ 163 w 233"/>
                <a:gd name="T15" fmla="*/ 8 h 260"/>
                <a:gd name="T16" fmla="*/ 192 w 233"/>
                <a:gd name="T17" fmla="*/ 26 h 260"/>
                <a:gd name="T18" fmla="*/ 207 w 233"/>
                <a:gd name="T19" fmla="*/ 43 h 260"/>
                <a:gd name="T20" fmla="*/ 224 w 233"/>
                <a:gd name="T21" fmla="*/ 74 h 260"/>
                <a:gd name="T22" fmla="*/ 233 w 233"/>
                <a:gd name="T23" fmla="*/ 112 h 260"/>
                <a:gd name="T24" fmla="*/ 233 w 233"/>
                <a:gd name="T25" fmla="*/ 150 h 260"/>
                <a:gd name="T26" fmla="*/ 218 w 233"/>
                <a:gd name="T27" fmla="*/ 202 h 260"/>
                <a:gd name="T28" fmla="*/ 200 w 233"/>
                <a:gd name="T29" fmla="*/ 226 h 260"/>
                <a:gd name="T30" fmla="*/ 176 w 233"/>
                <a:gd name="T31" fmla="*/ 244 h 260"/>
                <a:gd name="T32" fmla="*/ 132 w 233"/>
                <a:gd name="T33" fmla="*/ 259 h 260"/>
                <a:gd name="T34" fmla="*/ 104 w 233"/>
                <a:gd name="T35" fmla="*/ 260 h 260"/>
                <a:gd name="T36" fmla="*/ 69 w 233"/>
                <a:gd name="T37" fmla="*/ 252 h 260"/>
                <a:gd name="T38" fmla="*/ 41 w 233"/>
                <a:gd name="T39" fmla="*/ 235 h 260"/>
                <a:gd name="T40" fmla="*/ 24 w 233"/>
                <a:gd name="T41" fmla="*/ 218 h 260"/>
                <a:gd name="T42" fmla="*/ 8 w 233"/>
                <a:gd name="T43" fmla="*/ 186 h 260"/>
                <a:gd name="T44" fmla="*/ 0 w 233"/>
                <a:gd name="T45" fmla="*/ 145 h 260"/>
                <a:gd name="T46" fmla="*/ 43 w 233"/>
                <a:gd name="T47" fmla="*/ 130 h 260"/>
                <a:gd name="T48" fmla="*/ 45 w 233"/>
                <a:gd name="T49" fmla="*/ 163 h 260"/>
                <a:gd name="T50" fmla="*/ 55 w 233"/>
                <a:gd name="T51" fmla="*/ 188 h 260"/>
                <a:gd name="T52" fmla="*/ 63 w 233"/>
                <a:gd name="T53" fmla="*/ 201 h 260"/>
                <a:gd name="T54" fmla="*/ 81 w 233"/>
                <a:gd name="T55" fmla="*/ 216 h 260"/>
                <a:gd name="T56" fmla="*/ 102 w 233"/>
                <a:gd name="T57" fmla="*/ 224 h 260"/>
                <a:gd name="T58" fmla="*/ 116 w 233"/>
                <a:gd name="T59" fmla="*/ 225 h 260"/>
                <a:gd name="T60" fmla="*/ 139 w 233"/>
                <a:gd name="T61" fmla="*/ 222 h 260"/>
                <a:gd name="T62" fmla="*/ 157 w 233"/>
                <a:gd name="T63" fmla="*/ 212 h 260"/>
                <a:gd name="T64" fmla="*/ 169 w 233"/>
                <a:gd name="T65" fmla="*/ 201 h 260"/>
                <a:gd name="T66" fmla="*/ 181 w 233"/>
                <a:gd name="T67" fmla="*/ 180 h 260"/>
                <a:gd name="T68" fmla="*/ 188 w 233"/>
                <a:gd name="T69" fmla="*/ 152 h 260"/>
                <a:gd name="T70" fmla="*/ 188 w 233"/>
                <a:gd name="T71" fmla="*/ 108 h 260"/>
                <a:gd name="T72" fmla="*/ 181 w 233"/>
                <a:gd name="T73" fmla="*/ 80 h 260"/>
                <a:gd name="T74" fmla="*/ 169 w 233"/>
                <a:gd name="T75" fmla="*/ 59 h 260"/>
                <a:gd name="T76" fmla="*/ 157 w 233"/>
                <a:gd name="T77" fmla="*/ 49 h 260"/>
                <a:gd name="T78" fmla="*/ 138 w 233"/>
                <a:gd name="T79" fmla="*/ 38 h 260"/>
                <a:gd name="T80" fmla="*/ 116 w 233"/>
                <a:gd name="T81" fmla="*/ 35 h 260"/>
                <a:gd name="T82" fmla="*/ 102 w 233"/>
                <a:gd name="T83" fmla="*/ 37 h 260"/>
                <a:gd name="T84" fmla="*/ 81 w 233"/>
                <a:gd name="T85" fmla="*/ 44 h 260"/>
                <a:gd name="T86" fmla="*/ 63 w 233"/>
                <a:gd name="T87" fmla="*/ 59 h 260"/>
                <a:gd name="T88" fmla="*/ 55 w 233"/>
                <a:gd name="T89" fmla="*/ 72 h 260"/>
                <a:gd name="T90" fmla="*/ 45 w 233"/>
                <a:gd name="T91" fmla="*/ 98 h 260"/>
                <a:gd name="T92" fmla="*/ 43 w 233"/>
                <a:gd name="T93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260">
                  <a:moveTo>
                    <a:pt x="0" y="130"/>
                  </a:moveTo>
                  <a:lnTo>
                    <a:pt x="0" y="130"/>
                  </a:lnTo>
                  <a:lnTo>
                    <a:pt x="0" y="114"/>
                  </a:lnTo>
                  <a:lnTo>
                    <a:pt x="2" y="98"/>
                  </a:lnTo>
                  <a:lnTo>
                    <a:pt x="5" y="84"/>
                  </a:lnTo>
                  <a:lnTo>
                    <a:pt x="9" y="70"/>
                  </a:lnTo>
                  <a:lnTo>
                    <a:pt x="14" y="57"/>
                  </a:lnTo>
                  <a:lnTo>
                    <a:pt x="21" y="47"/>
                  </a:lnTo>
                  <a:lnTo>
                    <a:pt x="29" y="37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47" y="21"/>
                  </a:lnTo>
                  <a:lnTo>
                    <a:pt x="55" y="15"/>
                  </a:lnTo>
                  <a:lnTo>
                    <a:pt x="65" y="11"/>
                  </a:lnTo>
                  <a:lnTo>
                    <a:pt x="74" y="7"/>
                  </a:lnTo>
                  <a:lnTo>
                    <a:pt x="84" y="5"/>
                  </a:lnTo>
                  <a:lnTo>
                    <a:pt x="95" y="2"/>
                  </a:lnTo>
                  <a:lnTo>
                    <a:pt x="105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9" y="1"/>
                  </a:lnTo>
                  <a:lnTo>
                    <a:pt x="141" y="2"/>
                  </a:lnTo>
                  <a:lnTo>
                    <a:pt x="152" y="5"/>
                  </a:lnTo>
                  <a:lnTo>
                    <a:pt x="163" y="8"/>
                  </a:lnTo>
                  <a:lnTo>
                    <a:pt x="174" y="13"/>
                  </a:lnTo>
                  <a:lnTo>
                    <a:pt x="183" y="19"/>
                  </a:lnTo>
                  <a:lnTo>
                    <a:pt x="192" y="26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7" y="43"/>
                  </a:lnTo>
                  <a:lnTo>
                    <a:pt x="215" y="53"/>
                  </a:lnTo>
                  <a:lnTo>
                    <a:pt x="221" y="62"/>
                  </a:lnTo>
                  <a:lnTo>
                    <a:pt x="224" y="74"/>
                  </a:lnTo>
                  <a:lnTo>
                    <a:pt x="228" y="86"/>
                  </a:lnTo>
                  <a:lnTo>
                    <a:pt x="231" y="98"/>
                  </a:lnTo>
                  <a:lnTo>
                    <a:pt x="233" y="112"/>
                  </a:lnTo>
                  <a:lnTo>
                    <a:pt x="233" y="127"/>
                  </a:lnTo>
                  <a:lnTo>
                    <a:pt x="233" y="127"/>
                  </a:lnTo>
                  <a:lnTo>
                    <a:pt x="233" y="150"/>
                  </a:lnTo>
                  <a:lnTo>
                    <a:pt x="229" y="170"/>
                  </a:lnTo>
                  <a:lnTo>
                    <a:pt x="224" y="187"/>
                  </a:lnTo>
                  <a:lnTo>
                    <a:pt x="218" y="202"/>
                  </a:lnTo>
                  <a:lnTo>
                    <a:pt x="218" y="202"/>
                  </a:lnTo>
                  <a:lnTo>
                    <a:pt x="211" y="216"/>
                  </a:lnTo>
                  <a:lnTo>
                    <a:pt x="200" y="226"/>
                  </a:lnTo>
                  <a:lnTo>
                    <a:pt x="189" y="236"/>
                  </a:lnTo>
                  <a:lnTo>
                    <a:pt x="176" y="244"/>
                  </a:lnTo>
                  <a:lnTo>
                    <a:pt x="176" y="244"/>
                  </a:lnTo>
                  <a:lnTo>
                    <a:pt x="163" y="252"/>
                  </a:lnTo>
                  <a:lnTo>
                    <a:pt x="147" y="256"/>
                  </a:lnTo>
                  <a:lnTo>
                    <a:pt x="132" y="259"/>
                  </a:lnTo>
                  <a:lnTo>
                    <a:pt x="116" y="260"/>
                  </a:lnTo>
                  <a:lnTo>
                    <a:pt x="116" y="260"/>
                  </a:lnTo>
                  <a:lnTo>
                    <a:pt x="104" y="260"/>
                  </a:lnTo>
                  <a:lnTo>
                    <a:pt x="91" y="258"/>
                  </a:lnTo>
                  <a:lnTo>
                    <a:pt x="80" y="255"/>
                  </a:lnTo>
                  <a:lnTo>
                    <a:pt x="69" y="252"/>
                  </a:lnTo>
                  <a:lnTo>
                    <a:pt x="59" y="247"/>
                  </a:lnTo>
                  <a:lnTo>
                    <a:pt x="49" y="241"/>
                  </a:lnTo>
                  <a:lnTo>
                    <a:pt x="41" y="235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24" y="218"/>
                  </a:lnTo>
                  <a:lnTo>
                    <a:pt x="18" y="208"/>
                  </a:lnTo>
                  <a:lnTo>
                    <a:pt x="12" y="198"/>
                  </a:lnTo>
                  <a:lnTo>
                    <a:pt x="8" y="186"/>
                  </a:lnTo>
                  <a:lnTo>
                    <a:pt x="5" y="174"/>
                  </a:lnTo>
                  <a:lnTo>
                    <a:pt x="2" y="159"/>
                  </a:lnTo>
                  <a:lnTo>
                    <a:pt x="0" y="145"/>
                  </a:lnTo>
                  <a:lnTo>
                    <a:pt x="0" y="130"/>
                  </a:lnTo>
                  <a:lnTo>
                    <a:pt x="0" y="130"/>
                  </a:lnTo>
                  <a:close/>
                  <a:moveTo>
                    <a:pt x="43" y="130"/>
                  </a:moveTo>
                  <a:lnTo>
                    <a:pt x="43" y="130"/>
                  </a:lnTo>
                  <a:lnTo>
                    <a:pt x="44" y="152"/>
                  </a:lnTo>
                  <a:lnTo>
                    <a:pt x="45" y="163"/>
                  </a:lnTo>
                  <a:lnTo>
                    <a:pt x="48" y="172"/>
                  </a:lnTo>
                  <a:lnTo>
                    <a:pt x="51" y="181"/>
                  </a:lnTo>
                  <a:lnTo>
                    <a:pt x="55" y="188"/>
                  </a:lnTo>
                  <a:lnTo>
                    <a:pt x="59" y="195"/>
                  </a:lnTo>
                  <a:lnTo>
                    <a:pt x="63" y="201"/>
                  </a:lnTo>
                  <a:lnTo>
                    <a:pt x="63" y="201"/>
                  </a:lnTo>
                  <a:lnTo>
                    <a:pt x="69" y="207"/>
                  </a:lnTo>
                  <a:lnTo>
                    <a:pt x="75" y="212"/>
                  </a:lnTo>
                  <a:lnTo>
                    <a:pt x="81" y="216"/>
                  </a:lnTo>
                  <a:lnTo>
                    <a:pt x="87" y="219"/>
                  </a:lnTo>
                  <a:lnTo>
                    <a:pt x="95" y="222"/>
                  </a:lnTo>
                  <a:lnTo>
                    <a:pt x="102" y="224"/>
                  </a:lnTo>
                  <a:lnTo>
                    <a:pt x="109" y="225"/>
                  </a:lnTo>
                  <a:lnTo>
                    <a:pt x="116" y="225"/>
                  </a:lnTo>
                  <a:lnTo>
                    <a:pt x="116" y="225"/>
                  </a:lnTo>
                  <a:lnTo>
                    <a:pt x="125" y="225"/>
                  </a:lnTo>
                  <a:lnTo>
                    <a:pt x="132" y="224"/>
                  </a:lnTo>
                  <a:lnTo>
                    <a:pt x="139" y="222"/>
                  </a:lnTo>
                  <a:lnTo>
                    <a:pt x="145" y="219"/>
                  </a:lnTo>
                  <a:lnTo>
                    <a:pt x="151" y="216"/>
                  </a:lnTo>
                  <a:lnTo>
                    <a:pt x="157" y="212"/>
                  </a:lnTo>
                  <a:lnTo>
                    <a:pt x="163" y="207"/>
                  </a:lnTo>
                  <a:lnTo>
                    <a:pt x="169" y="201"/>
                  </a:lnTo>
                  <a:lnTo>
                    <a:pt x="169" y="201"/>
                  </a:lnTo>
                  <a:lnTo>
                    <a:pt x="174" y="195"/>
                  </a:lnTo>
                  <a:lnTo>
                    <a:pt x="177" y="188"/>
                  </a:lnTo>
                  <a:lnTo>
                    <a:pt x="181" y="180"/>
                  </a:lnTo>
                  <a:lnTo>
                    <a:pt x="185" y="171"/>
                  </a:lnTo>
                  <a:lnTo>
                    <a:pt x="187" y="162"/>
                  </a:lnTo>
                  <a:lnTo>
                    <a:pt x="188" y="152"/>
                  </a:lnTo>
                  <a:lnTo>
                    <a:pt x="189" y="129"/>
                  </a:lnTo>
                  <a:lnTo>
                    <a:pt x="189" y="129"/>
                  </a:lnTo>
                  <a:lnTo>
                    <a:pt x="188" y="108"/>
                  </a:lnTo>
                  <a:lnTo>
                    <a:pt x="187" y="97"/>
                  </a:lnTo>
                  <a:lnTo>
                    <a:pt x="185" y="88"/>
                  </a:lnTo>
                  <a:lnTo>
                    <a:pt x="181" y="80"/>
                  </a:lnTo>
                  <a:lnTo>
                    <a:pt x="177" y="72"/>
                  </a:lnTo>
                  <a:lnTo>
                    <a:pt x="174" y="66"/>
                  </a:lnTo>
                  <a:lnTo>
                    <a:pt x="169" y="59"/>
                  </a:lnTo>
                  <a:lnTo>
                    <a:pt x="169" y="59"/>
                  </a:lnTo>
                  <a:lnTo>
                    <a:pt x="163" y="54"/>
                  </a:lnTo>
                  <a:lnTo>
                    <a:pt x="157" y="49"/>
                  </a:lnTo>
                  <a:lnTo>
                    <a:pt x="151" y="44"/>
                  </a:lnTo>
                  <a:lnTo>
                    <a:pt x="145" y="41"/>
                  </a:lnTo>
                  <a:lnTo>
                    <a:pt x="138" y="38"/>
                  </a:lnTo>
                  <a:lnTo>
                    <a:pt x="132" y="37"/>
                  </a:lnTo>
                  <a:lnTo>
                    <a:pt x="125" y="36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9" y="36"/>
                  </a:lnTo>
                  <a:lnTo>
                    <a:pt x="102" y="37"/>
                  </a:lnTo>
                  <a:lnTo>
                    <a:pt x="95" y="38"/>
                  </a:lnTo>
                  <a:lnTo>
                    <a:pt x="87" y="41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4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59" y="65"/>
                  </a:lnTo>
                  <a:lnTo>
                    <a:pt x="55" y="72"/>
                  </a:lnTo>
                  <a:lnTo>
                    <a:pt x="51" y="80"/>
                  </a:lnTo>
                  <a:lnTo>
                    <a:pt x="48" y="88"/>
                  </a:lnTo>
                  <a:lnTo>
                    <a:pt x="45" y="98"/>
                  </a:lnTo>
                  <a:lnTo>
                    <a:pt x="44" y="108"/>
                  </a:lnTo>
                  <a:lnTo>
                    <a:pt x="43" y="130"/>
                  </a:lnTo>
                  <a:lnTo>
                    <a:pt x="43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29" name="Freeform 18"/>
            <p:cNvSpPr>
              <a:spLocks noEditPoints="1"/>
            </p:cNvSpPr>
            <p:nvPr userDrawn="1"/>
          </p:nvSpPr>
          <p:spPr bwMode="auto">
            <a:xfrm>
              <a:off x="6123" y="437"/>
              <a:ext cx="36" cy="58"/>
            </a:xfrm>
            <a:custGeom>
              <a:avLst/>
              <a:gdLst>
                <a:gd name="T0" fmla="*/ 0 w 216"/>
                <a:gd name="T1" fmla="*/ 343 h 349"/>
                <a:gd name="T2" fmla="*/ 42 w 216"/>
                <a:gd name="T3" fmla="*/ 0 h 349"/>
                <a:gd name="T4" fmla="*/ 42 w 216"/>
                <a:gd name="T5" fmla="*/ 122 h 349"/>
                <a:gd name="T6" fmla="*/ 57 w 216"/>
                <a:gd name="T7" fmla="*/ 108 h 349"/>
                <a:gd name="T8" fmla="*/ 73 w 216"/>
                <a:gd name="T9" fmla="*/ 97 h 349"/>
                <a:gd name="T10" fmla="*/ 91 w 216"/>
                <a:gd name="T11" fmla="*/ 91 h 349"/>
                <a:gd name="T12" fmla="*/ 111 w 216"/>
                <a:gd name="T13" fmla="*/ 89 h 349"/>
                <a:gd name="T14" fmla="*/ 123 w 216"/>
                <a:gd name="T15" fmla="*/ 90 h 349"/>
                <a:gd name="T16" fmla="*/ 144 w 216"/>
                <a:gd name="T17" fmla="*/ 95 h 349"/>
                <a:gd name="T18" fmla="*/ 154 w 216"/>
                <a:gd name="T19" fmla="*/ 98 h 349"/>
                <a:gd name="T20" fmla="*/ 173 w 216"/>
                <a:gd name="T21" fmla="*/ 109 h 349"/>
                <a:gd name="T22" fmla="*/ 189 w 216"/>
                <a:gd name="T23" fmla="*/ 125 h 349"/>
                <a:gd name="T24" fmla="*/ 195 w 216"/>
                <a:gd name="T25" fmla="*/ 133 h 349"/>
                <a:gd name="T26" fmla="*/ 204 w 216"/>
                <a:gd name="T27" fmla="*/ 154 h 349"/>
                <a:gd name="T28" fmla="*/ 209 w 216"/>
                <a:gd name="T29" fmla="*/ 164 h 349"/>
                <a:gd name="T30" fmla="*/ 215 w 216"/>
                <a:gd name="T31" fmla="*/ 189 h 349"/>
                <a:gd name="T32" fmla="*/ 216 w 216"/>
                <a:gd name="T33" fmla="*/ 216 h 349"/>
                <a:gd name="T34" fmla="*/ 216 w 216"/>
                <a:gd name="T35" fmla="*/ 231 h 349"/>
                <a:gd name="T36" fmla="*/ 211 w 216"/>
                <a:gd name="T37" fmla="*/ 259 h 349"/>
                <a:gd name="T38" fmla="*/ 204 w 216"/>
                <a:gd name="T39" fmla="*/ 284 h 349"/>
                <a:gd name="T40" fmla="*/ 192 w 216"/>
                <a:gd name="T41" fmla="*/ 305 h 349"/>
                <a:gd name="T42" fmla="*/ 185 w 216"/>
                <a:gd name="T43" fmla="*/ 314 h 349"/>
                <a:gd name="T44" fmla="*/ 168 w 216"/>
                <a:gd name="T45" fmla="*/ 330 h 349"/>
                <a:gd name="T46" fmla="*/ 150 w 216"/>
                <a:gd name="T47" fmla="*/ 341 h 349"/>
                <a:gd name="T48" fmla="*/ 130 w 216"/>
                <a:gd name="T49" fmla="*/ 347 h 349"/>
                <a:gd name="T50" fmla="*/ 109 w 216"/>
                <a:gd name="T51" fmla="*/ 349 h 349"/>
                <a:gd name="T52" fmla="*/ 99 w 216"/>
                <a:gd name="T53" fmla="*/ 349 h 349"/>
                <a:gd name="T54" fmla="*/ 78 w 216"/>
                <a:gd name="T55" fmla="*/ 344 h 349"/>
                <a:gd name="T56" fmla="*/ 61 w 216"/>
                <a:gd name="T57" fmla="*/ 335 h 349"/>
                <a:gd name="T58" fmla="*/ 46 w 216"/>
                <a:gd name="T59" fmla="*/ 321 h 349"/>
                <a:gd name="T60" fmla="*/ 40 w 216"/>
                <a:gd name="T61" fmla="*/ 343 h 349"/>
                <a:gd name="T62" fmla="*/ 39 w 216"/>
                <a:gd name="T63" fmla="*/ 217 h 349"/>
                <a:gd name="T64" fmla="*/ 42 w 216"/>
                <a:gd name="T65" fmla="*/ 255 h 349"/>
                <a:gd name="T66" fmla="*/ 52 w 216"/>
                <a:gd name="T67" fmla="*/ 282 h 349"/>
                <a:gd name="T68" fmla="*/ 57 w 216"/>
                <a:gd name="T69" fmla="*/ 289 h 349"/>
                <a:gd name="T70" fmla="*/ 69 w 216"/>
                <a:gd name="T71" fmla="*/ 302 h 349"/>
                <a:gd name="T72" fmla="*/ 82 w 216"/>
                <a:gd name="T73" fmla="*/ 309 h 349"/>
                <a:gd name="T74" fmla="*/ 97 w 216"/>
                <a:gd name="T75" fmla="*/ 314 h 349"/>
                <a:gd name="T76" fmla="*/ 106 w 216"/>
                <a:gd name="T77" fmla="*/ 314 h 349"/>
                <a:gd name="T78" fmla="*/ 119 w 216"/>
                <a:gd name="T79" fmla="*/ 313 h 349"/>
                <a:gd name="T80" fmla="*/ 131 w 216"/>
                <a:gd name="T81" fmla="*/ 308 h 349"/>
                <a:gd name="T82" fmla="*/ 143 w 216"/>
                <a:gd name="T83" fmla="*/ 301 h 349"/>
                <a:gd name="T84" fmla="*/ 153 w 216"/>
                <a:gd name="T85" fmla="*/ 290 h 349"/>
                <a:gd name="T86" fmla="*/ 162 w 216"/>
                <a:gd name="T87" fmla="*/ 277 h 349"/>
                <a:gd name="T88" fmla="*/ 168 w 216"/>
                <a:gd name="T89" fmla="*/ 260 h 349"/>
                <a:gd name="T90" fmla="*/ 172 w 216"/>
                <a:gd name="T91" fmla="*/ 241 h 349"/>
                <a:gd name="T92" fmla="*/ 173 w 216"/>
                <a:gd name="T93" fmla="*/ 219 h 349"/>
                <a:gd name="T94" fmla="*/ 171 w 216"/>
                <a:gd name="T95" fmla="*/ 186 h 349"/>
                <a:gd name="T96" fmla="*/ 166 w 216"/>
                <a:gd name="T97" fmla="*/ 168 h 349"/>
                <a:gd name="T98" fmla="*/ 159 w 216"/>
                <a:gd name="T99" fmla="*/ 154 h 349"/>
                <a:gd name="T100" fmla="*/ 154 w 216"/>
                <a:gd name="T101" fmla="*/ 148 h 349"/>
                <a:gd name="T102" fmla="*/ 138 w 216"/>
                <a:gd name="T103" fmla="*/ 133 h 349"/>
                <a:gd name="T104" fmla="*/ 126 w 216"/>
                <a:gd name="T105" fmla="*/ 127 h 349"/>
                <a:gd name="T106" fmla="*/ 114 w 216"/>
                <a:gd name="T107" fmla="*/ 125 h 349"/>
                <a:gd name="T108" fmla="*/ 107 w 216"/>
                <a:gd name="T109" fmla="*/ 124 h 349"/>
                <a:gd name="T110" fmla="*/ 94 w 216"/>
                <a:gd name="T111" fmla="*/ 126 h 349"/>
                <a:gd name="T112" fmla="*/ 82 w 216"/>
                <a:gd name="T113" fmla="*/ 130 h 349"/>
                <a:gd name="T114" fmla="*/ 70 w 216"/>
                <a:gd name="T115" fmla="*/ 138 h 349"/>
                <a:gd name="T116" fmla="*/ 59 w 216"/>
                <a:gd name="T117" fmla="*/ 148 h 349"/>
                <a:gd name="T118" fmla="*/ 51 w 216"/>
                <a:gd name="T119" fmla="*/ 161 h 349"/>
                <a:gd name="T120" fmla="*/ 45 w 216"/>
                <a:gd name="T121" fmla="*/ 177 h 349"/>
                <a:gd name="T122" fmla="*/ 41 w 216"/>
                <a:gd name="T123" fmla="*/ 195 h 349"/>
                <a:gd name="T124" fmla="*/ 39 w 216"/>
                <a:gd name="T125" fmla="*/ 21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6" h="349">
                  <a:moveTo>
                    <a:pt x="40" y="343"/>
                  </a:moveTo>
                  <a:lnTo>
                    <a:pt x="0" y="343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22"/>
                  </a:lnTo>
                  <a:lnTo>
                    <a:pt x="42" y="122"/>
                  </a:lnTo>
                  <a:lnTo>
                    <a:pt x="49" y="115"/>
                  </a:lnTo>
                  <a:lnTo>
                    <a:pt x="57" y="108"/>
                  </a:lnTo>
                  <a:lnTo>
                    <a:pt x="65" y="102"/>
                  </a:lnTo>
                  <a:lnTo>
                    <a:pt x="73" y="97"/>
                  </a:lnTo>
                  <a:lnTo>
                    <a:pt x="82" y="94"/>
                  </a:lnTo>
                  <a:lnTo>
                    <a:pt x="91" y="91"/>
                  </a:lnTo>
                  <a:lnTo>
                    <a:pt x="101" y="90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23" y="90"/>
                  </a:lnTo>
                  <a:lnTo>
                    <a:pt x="133" y="91"/>
                  </a:lnTo>
                  <a:lnTo>
                    <a:pt x="144" y="95"/>
                  </a:lnTo>
                  <a:lnTo>
                    <a:pt x="154" y="98"/>
                  </a:lnTo>
                  <a:lnTo>
                    <a:pt x="154" y="98"/>
                  </a:lnTo>
                  <a:lnTo>
                    <a:pt x="165" y="103"/>
                  </a:lnTo>
                  <a:lnTo>
                    <a:pt x="173" y="109"/>
                  </a:lnTo>
                  <a:lnTo>
                    <a:pt x="181" y="116"/>
                  </a:lnTo>
                  <a:lnTo>
                    <a:pt x="189" y="125"/>
                  </a:lnTo>
                  <a:lnTo>
                    <a:pt x="189" y="125"/>
                  </a:lnTo>
                  <a:lnTo>
                    <a:pt x="195" y="133"/>
                  </a:lnTo>
                  <a:lnTo>
                    <a:pt x="199" y="143"/>
                  </a:lnTo>
                  <a:lnTo>
                    <a:pt x="204" y="154"/>
                  </a:lnTo>
                  <a:lnTo>
                    <a:pt x="209" y="164"/>
                  </a:lnTo>
                  <a:lnTo>
                    <a:pt x="209" y="164"/>
                  </a:lnTo>
                  <a:lnTo>
                    <a:pt x="213" y="176"/>
                  </a:lnTo>
                  <a:lnTo>
                    <a:pt x="215" y="189"/>
                  </a:lnTo>
                  <a:lnTo>
                    <a:pt x="216" y="203"/>
                  </a:lnTo>
                  <a:lnTo>
                    <a:pt x="216" y="216"/>
                  </a:lnTo>
                  <a:lnTo>
                    <a:pt x="216" y="216"/>
                  </a:lnTo>
                  <a:lnTo>
                    <a:pt x="216" y="231"/>
                  </a:lnTo>
                  <a:lnTo>
                    <a:pt x="215" y="246"/>
                  </a:lnTo>
                  <a:lnTo>
                    <a:pt x="211" y="259"/>
                  </a:lnTo>
                  <a:lnTo>
                    <a:pt x="209" y="272"/>
                  </a:lnTo>
                  <a:lnTo>
                    <a:pt x="204" y="284"/>
                  </a:lnTo>
                  <a:lnTo>
                    <a:pt x="198" y="295"/>
                  </a:lnTo>
                  <a:lnTo>
                    <a:pt x="192" y="305"/>
                  </a:lnTo>
                  <a:lnTo>
                    <a:pt x="185" y="314"/>
                  </a:lnTo>
                  <a:lnTo>
                    <a:pt x="185" y="314"/>
                  </a:lnTo>
                  <a:lnTo>
                    <a:pt x="177" y="323"/>
                  </a:lnTo>
                  <a:lnTo>
                    <a:pt x="168" y="330"/>
                  </a:lnTo>
                  <a:lnTo>
                    <a:pt x="160" y="336"/>
                  </a:lnTo>
                  <a:lnTo>
                    <a:pt x="150" y="341"/>
                  </a:lnTo>
                  <a:lnTo>
                    <a:pt x="141" y="344"/>
                  </a:lnTo>
                  <a:lnTo>
                    <a:pt x="130" y="347"/>
                  </a:lnTo>
                  <a:lnTo>
                    <a:pt x="120" y="349"/>
                  </a:lnTo>
                  <a:lnTo>
                    <a:pt x="109" y="349"/>
                  </a:lnTo>
                  <a:lnTo>
                    <a:pt x="109" y="349"/>
                  </a:lnTo>
                  <a:lnTo>
                    <a:pt x="99" y="349"/>
                  </a:lnTo>
                  <a:lnTo>
                    <a:pt x="88" y="347"/>
                  </a:lnTo>
                  <a:lnTo>
                    <a:pt x="78" y="344"/>
                  </a:lnTo>
                  <a:lnTo>
                    <a:pt x="70" y="339"/>
                  </a:lnTo>
                  <a:lnTo>
                    <a:pt x="61" y="335"/>
                  </a:lnTo>
                  <a:lnTo>
                    <a:pt x="53" y="329"/>
                  </a:lnTo>
                  <a:lnTo>
                    <a:pt x="46" y="321"/>
                  </a:lnTo>
                  <a:lnTo>
                    <a:pt x="40" y="312"/>
                  </a:lnTo>
                  <a:lnTo>
                    <a:pt x="40" y="343"/>
                  </a:lnTo>
                  <a:close/>
                  <a:moveTo>
                    <a:pt x="39" y="217"/>
                  </a:moveTo>
                  <a:lnTo>
                    <a:pt x="39" y="217"/>
                  </a:lnTo>
                  <a:lnTo>
                    <a:pt x="40" y="239"/>
                  </a:lnTo>
                  <a:lnTo>
                    <a:pt x="42" y="255"/>
                  </a:lnTo>
                  <a:lnTo>
                    <a:pt x="46" y="270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57" y="289"/>
                  </a:lnTo>
                  <a:lnTo>
                    <a:pt x="63" y="296"/>
                  </a:lnTo>
                  <a:lnTo>
                    <a:pt x="69" y="302"/>
                  </a:lnTo>
                  <a:lnTo>
                    <a:pt x="75" y="306"/>
                  </a:lnTo>
                  <a:lnTo>
                    <a:pt x="82" y="309"/>
                  </a:lnTo>
                  <a:lnTo>
                    <a:pt x="89" y="313"/>
                  </a:lnTo>
                  <a:lnTo>
                    <a:pt x="97" y="314"/>
                  </a:lnTo>
                  <a:lnTo>
                    <a:pt x="106" y="314"/>
                  </a:lnTo>
                  <a:lnTo>
                    <a:pt x="106" y="314"/>
                  </a:lnTo>
                  <a:lnTo>
                    <a:pt x="112" y="314"/>
                  </a:lnTo>
                  <a:lnTo>
                    <a:pt x="119" y="313"/>
                  </a:lnTo>
                  <a:lnTo>
                    <a:pt x="125" y="311"/>
                  </a:lnTo>
                  <a:lnTo>
                    <a:pt x="131" y="308"/>
                  </a:lnTo>
                  <a:lnTo>
                    <a:pt x="137" y="305"/>
                  </a:lnTo>
                  <a:lnTo>
                    <a:pt x="143" y="301"/>
                  </a:lnTo>
                  <a:lnTo>
                    <a:pt x="153" y="290"/>
                  </a:lnTo>
                  <a:lnTo>
                    <a:pt x="153" y="290"/>
                  </a:lnTo>
                  <a:lnTo>
                    <a:pt x="157" y="284"/>
                  </a:lnTo>
                  <a:lnTo>
                    <a:pt x="162" y="277"/>
                  </a:lnTo>
                  <a:lnTo>
                    <a:pt x="166" y="269"/>
                  </a:lnTo>
                  <a:lnTo>
                    <a:pt x="168" y="260"/>
                  </a:lnTo>
                  <a:lnTo>
                    <a:pt x="171" y="252"/>
                  </a:lnTo>
                  <a:lnTo>
                    <a:pt x="172" y="241"/>
                  </a:lnTo>
                  <a:lnTo>
                    <a:pt x="173" y="219"/>
                  </a:lnTo>
                  <a:lnTo>
                    <a:pt x="173" y="219"/>
                  </a:lnTo>
                  <a:lnTo>
                    <a:pt x="172" y="197"/>
                  </a:lnTo>
                  <a:lnTo>
                    <a:pt x="171" y="186"/>
                  </a:lnTo>
                  <a:lnTo>
                    <a:pt x="168" y="176"/>
                  </a:lnTo>
                  <a:lnTo>
                    <a:pt x="166" y="168"/>
                  </a:lnTo>
                  <a:lnTo>
                    <a:pt x="162" y="161"/>
                  </a:lnTo>
                  <a:lnTo>
                    <a:pt x="159" y="154"/>
                  </a:lnTo>
                  <a:lnTo>
                    <a:pt x="154" y="148"/>
                  </a:lnTo>
                  <a:lnTo>
                    <a:pt x="154" y="148"/>
                  </a:lnTo>
                  <a:lnTo>
                    <a:pt x="144" y="137"/>
                  </a:lnTo>
                  <a:lnTo>
                    <a:pt x="138" y="133"/>
                  </a:lnTo>
                  <a:lnTo>
                    <a:pt x="132" y="130"/>
                  </a:lnTo>
                  <a:lnTo>
                    <a:pt x="126" y="127"/>
                  </a:lnTo>
                  <a:lnTo>
                    <a:pt x="120" y="125"/>
                  </a:lnTo>
                  <a:lnTo>
                    <a:pt x="114" y="125"/>
                  </a:lnTo>
                  <a:lnTo>
                    <a:pt x="107" y="124"/>
                  </a:lnTo>
                  <a:lnTo>
                    <a:pt x="107" y="124"/>
                  </a:lnTo>
                  <a:lnTo>
                    <a:pt x="100" y="125"/>
                  </a:lnTo>
                  <a:lnTo>
                    <a:pt x="94" y="126"/>
                  </a:lnTo>
                  <a:lnTo>
                    <a:pt x="88" y="127"/>
                  </a:lnTo>
                  <a:lnTo>
                    <a:pt x="82" y="130"/>
                  </a:lnTo>
                  <a:lnTo>
                    <a:pt x="76" y="133"/>
                  </a:lnTo>
                  <a:lnTo>
                    <a:pt x="70" y="138"/>
                  </a:lnTo>
                  <a:lnTo>
                    <a:pt x="59" y="148"/>
                  </a:lnTo>
                  <a:lnTo>
                    <a:pt x="59" y="148"/>
                  </a:lnTo>
                  <a:lnTo>
                    <a:pt x="54" y="155"/>
                  </a:lnTo>
                  <a:lnTo>
                    <a:pt x="51" y="161"/>
                  </a:lnTo>
                  <a:lnTo>
                    <a:pt x="47" y="169"/>
                  </a:lnTo>
                  <a:lnTo>
                    <a:pt x="45" y="177"/>
                  </a:lnTo>
                  <a:lnTo>
                    <a:pt x="42" y="186"/>
                  </a:lnTo>
                  <a:lnTo>
                    <a:pt x="41" y="195"/>
                  </a:lnTo>
                  <a:lnTo>
                    <a:pt x="39" y="217"/>
                  </a:lnTo>
                  <a:lnTo>
                    <a:pt x="39" y="2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0" name="Freeform 19"/>
            <p:cNvSpPr>
              <a:spLocks noEditPoints="1"/>
            </p:cNvSpPr>
            <p:nvPr userDrawn="1"/>
          </p:nvSpPr>
          <p:spPr bwMode="auto">
            <a:xfrm>
              <a:off x="6165" y="452"/>
              <a:ext cx="39" cy="43"/>
            </a:xfrm>
            <a:custGeom>
              <a:avLst/>
              <a:gdLst>
                <a:gd name="T0" fmla="*/ 166 w 230"/>
                <a:gd name="T1" fmla="*/ 234 h 260"/>
                <a:gd name="T2" fmla="*/ 132 w 230"/>
                <a:gd name="T3" fmla="*/ 252 h 260"/>
                <a:gd name="T4" fmla="*/ 110 w 230"/>
                <a:gd name="T5" fmla="*/ 258 h 260"/>
                <a:gd name="T6" fmla="*/ 86 w 230"/>
                <a:gd name="T7" fmla="*/ 260 h 260"/>
                <a:gd name="T8" fmla="*/ 50 w 230"/>
                <a:gd name="T9" fmla="*/ 255 h 260"/>
                <a:gd name="T10" fmla="*/ 28 w 230"/>
                <a:gd name="T11" fmla="*/ 244 h 260"/>
                <a:gd name="T12" fmla="*/ 17 w 230"/>
                <a:gd name="T13" fmla="*/ 235 h 260"/>
                <a:gd name="T14" fmla="*/ 6 w 230"/>
                <a:gd name="T15" fmla="*/ 217 h 260"/>
                <a:gd name="T16" fmla="*/ 0 w 230"/>
                <a:gd name="T17" fmla="*/ 189 h 260"/>
                <a:gd name="T18" fmla="*/ 3 w 230"/>
                <a:gd name="T19" fmla="*/ 171 h 260"/>
                <a:gd name="T20" fmla="*/ 9 w 230"/>
                <a:gd name="T21" fmla="*/ 156 h 260"/>
                <a:gd name="T22" fmla="*/ 24 w 230"/>
                <a:gd name="T23" fmla="*/ 136 h 260"/>
                <a:gd name="T24" fmla="*/ 45 w 230"/>
                <a:gd name="T25" fmla="*/ 123 h 260"/>
                <a:gd name="T26" fmla="*/ 76 w 230"/>
                <a:gd name="T27" fmla="*/ 115 h 260"/>
                <a:gd name="T28" fmla="*/ 123 w 230"/>
                <a:gd name="T29" fmla="*/ 108 h 260"/>
                <a:gd name="T30" fmla="*/ 173 w 230"/>
                <a:gd name="T31" fmla="*/ 97 h 260"/>
                <a:gd name="T32" fmla="*/ 174 w 230"/>
                <a:gd name="T33" fmla="*/ 86 h 260"/>
                <a:gd name="T34" fmla="*/ 167 w 230"/>
                <a:gd name="T35" fmla="*/ 56 h 260"/>
                <a:gd name="T36" fmla="*/ 153 w 230"/>
                <a:gd name="T37" fmla="*/ 43 h 260"/>
                <a:gd name="T38" fmla="*/ 114 w 230"/>
                <a:gd name="T39" fmla="*/ 35 h 260"/>
                <a:gd name="T40" fmla="*/ 88 w 230"/>
                <a:gd name="T41" fmla="*/ 38 h 260"/>
                <a:gd name="T42" fmla="*/ 70 w 230"/>
                <a:gd name="T43" fmla="*/ 45 h 260"/>
                <a:gd name="T44" fmla="*/ 53 w 230"/>
                <a:gd name="T45" fmla="*/ 70 h 260"/>
                <a:gd name="T46" fmla="*/ 8 w 230"/>
                <a:gd name="T47" fmla="*/ 76 h 260"/>
                <a:gd name="T48" fmla="*/ 21 w 230"/>
                <a:gd name="T49" fmla="*/ 43 h 260"/>
                <a:gd name="T50" fmla="*/ 33 w 230"/>
                <a:gd name="T51" fmla="*/ 26 h 260"/>
                <a:gd name="T52" fmla="*/ 64 w 230"/>
                <a:gd name="T53" fmla="*/ 9 h 260"/>
                <a:gd name="T54" fmla="*/ 89 w 230"/>
                <a:gd name="T55" fmla="*/ 2 h 260"/>
                <a:gd name="T56" fmla="*/ 120 w 230"/>
                <a:gd name="T57" fmla="*/ 0 h 260"/>
                <a:gd name="T58" fmla="*/ 161 w 230"/>
                <a:gd name="T59" fmla="*/ 5 h 260"/>
                <a:gd name="T60" fmla="*/ 182 w 230"/>
                <a:gd name="T61" fmla="*/ 12 h 260"/>
                <a:gd name="T62" fmla="*/ 201 w 230"/>
                <a:gd name="T63" fmla="*/ 26 h 260"/>
                <a:gd name="T64" fmla="*/ 209 w 230"/>
                <a:gd name="T65" fmla="*/ 39 h 260"/>
                <a:gd name="T66" fmla="*/ 214 w 230"/>
                <a:gd name="T67" fmla="*/ 55 h 260"/>
                <a:gd name="T68" fmla="*/ 216 w 230"/>
                <a:gd name="T69" fmla="*/ 151 h 260"/>
                <a:gd name="T70" fmla="*/ 218 w 230"/>
                <a:gd name="T71" fmla="*/ 214 h 260"/>
                <a:gd name="T72" fmla="*/ 222 w 230"/>
                <a:gd name="T73" fmla="*/ 240 h 260"/>
                <a:gd name="T74" fmla="*/ 185 w 230"/>
                <a:gd name="T75" fmla="*/ 254 h 260"/>
                <a:gd name="T76" fmla="*/ 177 w 230"/>
                <a:gd name="T77" fmla="*/ 224 h 260"/>
                <a:gd name="T78" fmla="*/ 173 w 230"/>
                <a:gd name="T79" fmla="*/ 129 h 260"/>
                <a:gd name="T80" fmla="*/ 126 w 230"/>
                <a:gd name="T81" fmla="*/ 142 h 260"/>
                <a:gd name="T82" fmla="*/ 82 w 230"/>
                <a:gd name="T83" fmla="*/ 150 h 260"/>
                <a:gd name="T84" fmla="*/ 63 w 230"/>
                <a:gd name="T85" fmla="*/ 157 h 260"/>
                <a:gd name="T86" fmla="*/ 51 w 230"/>
                <a:gd name="T87" fmla="*/ 168 h 260"/>
                <a:gd name="T88" fmla="*/ 47 w 230"/>
                <a:gd name="T89" fmla="*/ 177 h 260"/>
                <a:gd name="T90" fmla="*/ 46 w 230"/>
                <a:gd name="T91" fmla="*/ 188 h 260"/>
                <a:gd name="T92" fmla="*/ 53 w 230"/>
                <a:gd name="T93" fmla="*/ 210 h 260"/>
                <a:gd name="T94" fmla="*/ 65 w 230"/>
                <a:gd name="T95" fmla="*/ 220 h 260"/>
                <a:gd name="T96" fmla="*/ 95 w 230"/>
                <a:gd name="T97" fmla="*/ 228 h 260"/>
                <a:gd name="T98" fmla="*/ 118 w 230"/>
                <a:gd name="T99" fmla="*/ 224 h 260"/>
                <a:gd name="T100" fmla="*/ 138 w 230"/>
                <a:gd name="T101" fmla="*/ 217 h 260"/>
                <a:gd name="T102" fmla="*/ 161 w 230"/>
                <a:gd name="T103" fmla="*/ 196 h 260"/>
                <a:gd name="T104" fmla="*/ 170 w 230"/>
                <a:gd name="T105" fmla="*/ 180 h 260"/>
                <a:gd name="T106" fmla="*/ 173 w 230"/>
                <a:gd name="T107" fmla="*/ 14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0" h="260">
                  <a:moveTo>
                    <a:pt x="177" y="224"/>
                  </a:moveTo>
                  <a:lnTo>
                    <a:pt x="177" y="224"/>
                  </a:lnTo>
                  <a:lnTo>
                    <a:pt x="166" y="234"/>
                  </a:lnTo>
                  <a:lnTo>
                    <a:pt x="154" y="241"/>
                  </a:lnTo>
                  <a:lnTo>
                    <a:pt x="143" y="247"/>
                  </a:lnTo>
                  <a:lnTo>
                    <a:pt x="132" y="252"/>
                  </a:lnTo>
                  <a:lnTo>
                    <a:pt x="132" y="252"/>
                  </a:lnTo>
                  <a:lnTo>
                    <a:pt x="120" y="255"/>
                  </a:lnTo>
                  <a:lnTo>
                    <a:pt x="110" y="258"/>
                  </a:lnTo>
                  <a:lnTo>
                    <a:pt x="98" y="260"/>
                  </a:lnTo>
                  <a:lnTo>
                    <a:pt x="86" y="260"/>
                  </a:lnTo>
                  <a:lnTo>
                    <a:pt x="86" y="260"/>
                  </a:lnTo>
                  <a:lnTo>
                    <a:pt x="66" y="259"/>
                  </a:lnTo>
                  <a:lnTo>
                    <a:pt x="58" y="258"/>
                  </a:lnTo>
                  <a:lnTo>
                    <a:pt x="50" y="255"/>
                  </a:lnTo>
                  <a:lnTo>
                    <a:pt x="41" y="253"/>
                  </a:lnTo>
                  <a:lnTo>
                    <a:pt x="35" y="249"/>
                  </a:lnTo>
                  <a:lnTo>
                    <a:pt x="28" y="244"/>
                  </a:lnTo>
                  <a:lnTo>
                    <a:pt x="22" y="240"/>
                  </a:lnTo>
                  <a:lnTo>
                    <a:pt x="22" y="240"/>
                  </a:lnTo>
                  <a:lnTo>
                    <a:pt x="17" y="235"/>
                  </a:lnTo>
                  <a:lnTo>
                    <a:pt x="12" y="230"/>
                  </a:lnTo>
                  <a:lnTo>
                    <a:pt x="9" y="224"/>
                  </a:lnTo>
                  <a:lnTo>
                    <a:pt x="6" y="217"/>
                  </a:lnTo>
                  <a:lnTo>
                    <a:pt x="4" y="211"/>
                  </a:lnTo>
                  <a:lnTo>
                    <a:pt x="2" y="204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3" y="171"/>
                  </a:lnTo>
                  <a:lnTo>
                    <a:pt x="5" y="163"/>
                  </a:lnTo>
                  <a:lnTo>
                    <a:pt x="9" y="156"/>
                  </a:lnTo>
                  <a:lnTo>
                    <a:pt x="9" y="156"/>
                  </a:lnTo>
                  <a:lnTo>
                    <a:pt x="14" y="148"/>
                  </a:lnTo>
                  <a:lnTo>
                    <a:pt x="18" y="142"/>
                  </a:lnTo>
                  <a:lnTo>
                    <a:pt x="24" y="136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45" y="123"/>
                  </a:lnTo>
                  <a:lnTo>
                    <a:pt x="60" y="117"/>
                  </a:lnTo>
                  <a:lnTo>
                    <a:pt x="60" y="117"/>
                  </a:lnTo>
                  <a:lnTo>
                    <a:pt x="76" y="115"/>
                  </a:lnTo>
                  <a:lnTo>
                    <a:pt x="99" y="111"/>
                  </a:lnTo>
                  <a:lnTo>
                    <a:pt x="99" y="111"/>
                  </a:lnTo>
                  <a:lnTo>
                    <a:pt x="123" y="108"/>
                  </a:lnTo>
                  <a:lnTo>
                    <a:pt x="143" y="104"/>
                  </a:lnTo>
                  <a:lnTo>
                    <a:pt x="160" y="100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74" y="86"/>
                  </a:lnTo>
                  <a:lnTo>
                    <a:pt x="174" y="86"/>
                  </a:lnTo>
                  <a:lnTo>
                    <a:pt x="173" y="74"/>
                  </a:lnTo>
                  <a:lnTo>
                    <a:pt x="171" y="63"/>
                  </a:lnTo>
                  <a:lnTo>
                    <a:pt x="167" y="56"/>
                  </a:lnTo>
                  <a:lnTo>
                    <a:pt x="162" y="49"/>
                  </a:lnTo>
                  <a:lnTo>
                    <a:pt x="162" y="49"/>
                  </a:lnTo>
                  <a:lnTo>
                    <a:pt x="153" y="43"/>
                  </a:lnTo>
                  <a:lnTo>
                    <a:pt x="142" y="38"/>
                  </a:lnTo>
                  <a:lnTo>
                    <a:pt x="129" y="36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00" y="36"/>
                  </a:lnTo>
                  <a:lnTo>
                    <a:pt x="88" y="38"/>
                  </a:lnTo>
                  <a:lnTo>
                    <a:pt x="78" y="41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3" y="51"/>
                  </a:lnTo>
                  <a:lnTo>
                    <a:pt x="58" y="60"/>
                  </a:lnTo>
                  <a:lnTo>
                    <a:pt x="53" y="70"/>
                  </a:lnTo>
                  <a:lnTo>
                    <a:pt x="48" y="82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11" y="65"/>
                  </a:lnTo>
                  <a:lnTo>
                    <a:pt x="15" y="53"/>
                  </a:lnTo>
                  <a:lnTo>
                    <a:pt x="21" y="43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33" y="26"/>
                  </a:lnTo>
                  <a:lnTo>
                    <a:pt x="42" y="20"/>
                  </a:lnTo>
                  <a:lnTo>
                    <a:pt x="52" y="14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76" y="5"/>
                  </a:lnTo>
                  <a:lnTo>
                    <a:pt x="89" y="2"/>
                  </a:lnTo>
                  <a:lnTo>
                    <a:pt x="105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49" y="2"/>
                  </a:lnTo>
                  <a:lnTo>
                    <a:pt x="161" y="5"/>
                  </a:lnTo>
                  <a:lnTo>
                    <a:pt x="172" y="8"/>
                  </a:lnTo>
                  <a:lnTo>
                    <a:pt x="172" y="8"/>
                  </a:lnTo>
                  <a:lnTo>
                    <a:pt x="182" y="12"/>
                  </a:lnTo>
                  <a:lnTo>
                    <a:pt x="189" y="17"/>
                  </a:lnTo>
                  <a:lnTo>
                    <a:pt x="196" y="21"/>
                  </a:lnTo>
                  <a:lnTo>
                    <a:pt x="201" y="26"/>
                  </a:lnTo>
                  <a:lnTo>
                    <a:pt x="201" y="26"/>
                  </a:lnTo>
                  <a:lnTo>
                    <a:pt x="206" y="32"/>
                  </a:lnTo>
                  <a:lnTo>
                    <a:pt x="209" y="39"/>
                  </a:lnTo>
                  <a:lnTo>
                    <a:pt x="212" y="47"/>
                  </a:lnTo>
                  <a:lnTo>
                    <a:pt x="214" y="55"/>
                  </a:lnTo>
                  <a:lnTo>
                    <a:pt x="214" y="55"/>
                  </a:lnTo>
                  <a:lnTo>
                    <a:pt x="215" y="70"/>
                  </a:lnTo>
                  <a:lnTo>
                    <a:pt x="216" y="94"/>
                  </a:lnTo>
                  <a:lnTo>
                    <a:pt x="216" y="151"/>
                  </a:lnTo>
                  <a:lnTo>
                    <a:pt x="216" y="151"/>
                  </a:lnTo>
                  <a:lnTo>
                    <a:pt x="216" y="199"/>
                  </a:lnTo>
                  <a:lnTo>
                    <a:pt x="218" y="214"/>
                  </a:lnTo>
                  <a:lnTo>
                    <a:pt x="219" y="225"/>
                  </a:lnTo>
                  <a:lnTo>
                    <a:pt x="219" y="225"/>
                  </a:lnTo>
                  <a:lnTo>
                    <a:pt x="222" y="240"/>
                  </a:lnTo>
                  <a:lnTo>
                    <a:pt x="230" y="254"/>
                  </a:lnTo>
                  <a:lnTo>
                    <a:pt x="185" y="254"/>
                  </a:lnTo>
                  <a:lnTo>
                    <a:pt x="185" y="254"/>
                  </a:lnTo>
                  <a:lnTo>
                    <a:pt x="183" y="248"/>
                  </a:lnTo>
                  <a:lnTo>
                    <a:pt x="180" y="241"/>
                  </a:lnTo>
                  <a:lnTo>
                    <a:pt x="177" y="224"/>
                  </a:lnTo>
                  <a:lnTo>
                    <a:pt x="177" y="224"/>
                  </a:lnTo>
                  <a:close/>
                  <a:moveTo>
                    <a:pt x="173" y="129"/>
                  </a:moveTo>
                  <a:lnTo>
                    <a:pt x="173" y="129"/>
                  </a:lnTo>
                  <a:lnTo>
                    <a:pt x="161" y="134"/>
                  </a:lnTo>
                  <a:lnTo>
                    <a:pt x="144" y="139"/>
                  </a:lnTo>
                  <a:lnTo>
                    <a:pt x="126" y="142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82" y="150"/>
                  </a:lnTo>
                  <a:lnTo>
                    <a:pt x="68" y="154"/>
                  </a:lnTo>
                  <a:lnTo>
                    <a:pt x="68" y="154"/>
                  </a:lnTo>
                  <a:lnTo>
                    <a:pt x="63" y="157"/>
                  </a:lnTo>
                  <a:lnTo>
                    <a:pt x="58" y="159"/>
                  </a:lnTo>
                  <a:lnTo>
                    <a:pt x="54" y="164"/>
                  </a:lnTo>
                  <a:lnTo>
                    <a:pt x="51" y="168"/>
                  </a:lnTo>
                  <a:lnTo>
                    <a:pt x="51" y="168"/>
                  </a:lnTo>
                  <a:lnTo>
                    <a:pt x="48" y="172"/>
                  </a:lnTo>
                  <a:lnTo>
                    <a:pt x="47" y="177"/>
                  </a:lnTo>
                  <a:lnTo>
                    <a:pt x="46" y="182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6" y="196"/>
                  </a:lnTo>
                  <a:lnTo>
                    <a:pt x="48" y="204"/>
                  </a:lnTo>
                  <a:lnTo>
                    <a:pt x="53" y="210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65" y="220"/>
                  </a:lnTo>
                  <a:lnTo>
                    <a:pt x="74" y="224"/>
                  </a:lnTo>
                  <a:lnTo>
                    <a:pt x="84" y="226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107" y="226"/>
                  </a:lnTo>
                  <a:lnTo>
                    <a:pt x="118" y="224"/>
                  </a:lnTo>
                  <a:lnTo>
                    <a:pt x="129" y="222"/>
                  </a:lnTo>
                  <a:lnTo>
                    <a:pt x="138" y="217"/>
                  </a:lnTo>
                  <a:lnTo>
                    <a:pt x="138" y="217"/>
                  </a:lnTo>
                  <a:lnTo>
                    <a:pt x="148" y="211"/>
                  </a:lnTo>
                  <a:lnTo>
                    <a:pt x="155" y="204"/>
                  </a:lnTo>
                  <a:lnTo>
                    <a:pt x="161" y="196"/>
                  </a:lnTo>
                  <a:lnTo>
                    <a:pt x="167" y="187"/>
                  </a:lnTo>
                  <a:lnTo>
                    <a:pt x="167" y="187"/>
                  </a:lnTo>
                  <a:lnTo>
                    <a:pt x="170" y="180"/>
                  </a:lnTo>
                  <a:lnTo>
                    <a:pt x="172" y="170"/>
                  </a:lnTo>
                  <a:lnTo>
                    <a:pt x="173" y="158"/>
                  </a:lnTo>
                  <a:lnTo>
                    <a:pt x="173" y="145"/>
                  </a:lnTo>
                  <a:lnTo>
                    <a:pt x="17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1" name="Rectangle 20"/>
            <p:cNvSpPr>
              <a:spLocks noChangeArrowheads="1"/>
            </p:cNvSpPr>
            <p:nvPr userDrawn="1"/>
          </p:nvSpPr>
          <p:spPr bwMode="auto">
            <a:xfrm>
              <a:off x="6212" y="437"/>
              <a:ext cx="7" cy="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2" name="Freeform 21"/>
            <p:cNvSpPr>
              <a:spLocks noEditPoints="1"/>
            </p:cNvSpPr>
            <p:nvPr userDrawn="1"/>
          </p:nvSpPr>
          <p:spPr bwMode="auto">
            <a:xfrm>
              <a:off x="6252" y="452"/>
              <a:ext cx="36" cy="58"/>
            </a:xfrm>
            <a:custGeom>
              <a:avLst/>
              <a:gdLst>
                <a:gd name="T0" fmla="*/ 0 w 216"/>
                <a:gd name="T1" fmla="*/ 6 h 350"/>
                <a:gd name="T2" fmla="*/ 39 w 216"/>
                <a:gd name="T3" fmla="*/ 38 h 350"/>
                <a:gd name="T4" fmla="*/ 46 w 216"/>
                <a:gd name="T5" fmla="*/ 30 h 350"/>
                <a:gd name="T6" fmla="*/ 60 w 216"/>
                <a:gd name="T7" fmla="*/ 15 h 350"/>
                <a:gd name="T8" fmla="*/ 69 w 216"/>
                <a:gd name="T9" fmla="*/ 9 h 350"/>
                <a:gd name="T10" fmla="*/ 88 w 216"/>
                <a:gd name="T11" fmla="*/ 2 h 350"/>
                <a:gd name="T12" fmla="*/ 111 w 216"/>
                <a:gd name="T13" fmla="*/ 0 h 350"/>
                <a:gd name="T14" fmla="*/ 126 w 216"/>
                <a:gd name="T15" fmla="*/ 1 h 350"/>
                <a:gd name="T16" fmla="*/ 154 w 216"/>
                <a:gd name="T17" fmla="*/ 9 h 350"/>
                <a:gd name="T18" fmla="*/ 167 w 216"/>
                <a:gd name="T19" fmla="*/ 17 h 350"/>
                <a:gd name="T20" fmla="*/ 189 w 216"/>
                <a:gd name="T21" fmla="*/ 37 h 350"/>
                <a:gd name="T22" fmla="*/ 204 w 216"/>
                <a:gd name="T23" fmla="*/ 63 h 350"/>
                <a:gd name="T24" fmla="*/ 209 w 216"/>
                <a:gd name="T25" fmla="*/ 78 h 350"/>
                <a:gd name="T26" fmla="*/ 215 w 216"/>
                <a:gd name="T27" fmla="*/ 111 h 350"/>
                <a:gd name="T28" fmla="*/ 216 w 216"/>
                <a:gd name="T29" fmla="*/ 128 h 350"/>
                <a:gd name="T30" fmla="*/ 213 w 216"/>
                <a:gd name="T31" fmla="*/ 164 h 350"/>
                <a:gd name="T32" fmla="*/ 202 w 216"/>
                <a:gd name="T33" fmla="*/ 198 h 350"/>
                <a:gd name="T34" fmla="*/ 195 w 216"/>
                <a:gd name="T35" fmla="*/ 212 h 350"/>
                <a:gd name="T36" fmla="*/ 174 w 216"/>
                <a:gd name="T37" fmla="*/ 235 h 350"/>
                <a:gd name="T38" fmla="*/ 162 w 216"/>
                <a:gd name="T39" fmla="*/ 244 h 350"/>
                <a:gd name="T40" fmla="*/ 136 w 216"/>
                <a:gd name="T41" fmla="*/ 256 h 350"/>
                <a:gd name="T42" fmla="*/ 107 w 216"/>
                <a:gd name="T43" fmla="*/ 260 h 350"/>
                <a:gd name="T44" fmla="*/ 98 w 216"/>
                <a:gd name="T45" fmla="*/ 260 h 350"/>
                <a:gd name="T46" fmla="*/ 78 w 216"/>
                <a:gd name="T47" fmla="*/ 255 h 350"/>
                <a:gd name="T48" fmla="*/ 70 w 216"/>
                <a:gd name="T49" fmla="*/ 252 h 350"/>
                <a:gd name="T50" fmla="*/ 54 w 216"/>
                <a:gd name="T51" fmla="*/ 241 h 350"/>
                <a:gd name="T52" fmla="*/ 42 w 216"/>
                <a:gd name="T53" fmla="*/ 229 h 350"/>
                <a:gd name="T54" fmla="*/ 0 w 216"/>
                <a:gd name="T55" fmla="*/ 350 h 350"/>
                <a:gd name="T56" fmla="*/ 39 w 216"/>
                <a:gd name="T57" fmla="*/ 132 h 350"/>
                <a:gd name="T58" fmla="*/ 41 w 216"/>
                <a:gd name="T59" fmla="*/ 164 h 350"/>
                <a:gd name="T60" fmla="*/ 46 w 216"/>
                <a:gd name="T61" fmla="*/ 182 h 350"/>
                <a:gd name="T62" fmla="*/ 53 w 216"/>
                <a:gd name="T63" fmla="*/ 196 h 350"/>
                <a:gd name="T64" fmla="*/ 58 w 216"/>
                <a:gd name="T65" fmla="*/ 202 h 350"/>
                <a:gd name="T66" fmla="*/ 74 w 216"/>
                <a:gd name="T67" fmla="*/ 217 h 350"/>
                <a:gd name="T68" fmla="*/ 86 w 216"/>
                <a:gd name="T69" fmla="*/ 223 h 350"/>
                <a:gd name="T70" fmla="*/ 98 w 216"/>
                <a:gd name="T71" fmla="*/ 225 h 350"/>
                <a:gd name="T72" fmla="*/ 105 w 216"/>
                <a:gd name="T73" fmla="*/ 225 h 350"/>
                <a:gd name="T74" fmla="*/ 118 w 216"/>
                <a:gd name="T75" fmla="*/ 224 h 350"/>
                <a:gd name="T76" fmla="*/ 131 w 216"/>
                <a:gd name="T77" fmla="*/ 219 h 350"/>
                <a:gd name="T78" fmla="*/ 142 w 216"/>
                <a:gd name="T79" fmla="*/ 212 h 350"/>
                <a:gd name="T80" fmla="*/ 153 w 216"/>
                <a:gd name="T81" fmla="*/ 201 h 350"/>
                <a:gd name="T82" fmla="*/ 162 w 216"/>
                <a:gd name="T83" fmla="*/ 188 h 350"/>
                <a:gd name="T84" fmla="*/ 168 w 216"/>
                <a:gd name="T85" fmla="*/ 171 h 350"/>
                <a:gd name="T86" fmla="*/ 172 w 216"/>
                <a:gd name="T87" fmla="*/ 151 h 350"/>
                <a:gd name="T88" fmla="*/ 173 w 216"/>
                <a:gd name="T89" fmla="*/ 128 h 350"/>
                <a:gd name="T90" fmla="*/ 171 w 216"/>
                <a:gd name="T91" fmla="*/ 96 h 350"/>
                <a:gd name="T92" fmla="*/ 166 w 216"/>
                <a:gd name="T93" fmla="*/ 78 h 350"/>
                <a:gd name="T94" fmla="*/ 158 w 216"/>
                <a:gd name="T95" fmla="*/ 63 h 350"/>
                <a:gd name="T96" fmla="*/ 154 w 216"/>
                <a:gd name="T97" fmla="*/ 57 h 350"/>
                <a:gd name="T98" fmla="*/ 137 w 216"/>
                <a:gd name="T99" fmla="*/ 43 h 350"/>
                <a:gd name="T100" fmla="*/ 126 w 216"/>
                <a:gd name="T101" fmla="*/ 37 h 350"/>
                <a:gd name="T102" fmla="*/ 113 w 216"/>
                <a:gd name="T103" fmla="*/ 33 h 350"/>
                <a:gd name="T104" fmla="*/ 107 w 216"/>
                <a:gd name="T105" fmla="*/ 33 h 350"/>
                <a:gd name="T106" fmla="*/ 94 w 216"/>
                <a:gd name="T107" fmla="*/ 35 h 350"/>
                <a:gd name="T108" fmla="*/ 81 w 216"/>
                <a:gd name="T109" fmla="*/ 39 h 350"/>
                <a:gd name="T110" fmla="*/ 70 w 216"/>
                <a:gd name="T111" fmla="*/ 48 h 350"/>
                <a:gd name="T112" fmla="*/ 59 w 216"/>
                <a:gd name="T113" fmla="*/ 59 h 350"/>
                <a:gd name="T114" fmla="*/ 50 w 216"/>
                <a:gd name="T115" fmla="*/ 73 h 350"/>
                <a:gd name="T116" fmla="*/ 44 w 216"/>
                <a:gd name="T117" fmla="*/ 90 h 350"/>
                <a:gd name="T118" fmla="*/ 40 w 216"/>
                <a:gd name="T119" fmla="*/ 109 h 350"/>
                <a:gd name="T120" fmla="*/ 39 w 216"/>
                <a:gd name="T121" fmla="*/ 132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6" h="350">
                  <a:moveTo>
                    <a:pt x="0" y="350"/>
                  </a:moveTo>
                  <a:lnTo>
                    <a:pt x="0" y="6"/>
                  </a:lnTo>
                  <a:lnTo>
                    <a:pt x="39" y="6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46" y="30"/>
                  </a:lnTo>
                  <a:lnTo>
                    <a:pt x="53" y="21"/>
                  </a:lnTo>
                  <a:lnTo>
                    <a:pt x="60" y="15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78" y="6"/>
                  </a:lnTo>
                  <a:lnTo>
                    <a:pt x="88" y="2"/>
                  </a:lnTo>
                  <a:lnTo>
                    <a:pt x="99" y="1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26" y="1"/>
                  </a:lnTo>
                  <a:lnTo>
                    <a:pt x="141" y="5"/>
                  </a:lnTo>
                  <a:lnTo>
                    <a:pt x="154" y="9"/>
                  </a:lnTo>
                  <a:lnTo>
                    <a:pt x="167" y="17"/>
                  </a:lnTo>
                  <a:lnTo>
                    <a:pt x="167" y="17"/>
                  </a:lnTo>
                  <a:lnTo>
                    <a:pt x="178" y="26"/>
                  </a:lnTo>
                  <a:lnTo>
                    <a:pt x="189" y="37"/>
                  </a:lnTo>
                  <a:lnTo>
                    <a:pt x="197" y="49"/>
                  </a:lnTo>
                  <a:lnTo>
                    <a:pt x="204" y="63"/>
                  </a:lnTo>
                  <a:lnTo>
                    <a:pt x="204" y="63"/>
                  </a:lnTo>
                  <a:lnTo>
                    <a:pt x="209" y="78"/>
                  </a:lnTo>
                  <a:lnTo>
                    <a:pt x="213" y="94"/>
                  </a:lnTo>
                  <a:lnTo>
                    <a:pt x="215" y="111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5" y="147"/>
                  </a:lnTo>
                  <a:lnTo>
                    <a:pt x="213" y="164"/>
                  </a:lnTo>
                  <a:lnTo>
                    <a:pt x="208" y="181"/>
                  </a:lnTo>
                  <a:lnTo>
                    <a:pt x="202" y="198"/>
                  </a:lnTo>
                  <a:lnTo>
                    <a:pt x="202" y="198"/>
                  </a:lnTo>
                  <a:lnTo>
                    <a:pt x="195" y="212"/>
                  </a:lnTo>
                  <a:lnTo>
                    <a:pt x="185" y="224"/>
                  </a:lnTo>
                  <a:lnTo>
                    <a:pt x="174" y="235"/>
                  </a:lnTo>
                  <a:lnTo>
                    <a:pt x="162" y="244"/>
                  </a:lnTo>
                  <a:lnTo>
                    <a:pt x="162" y="244"/>
                  </a:lnTo>
                  <a:lnTo>
                    <a:pt x="149" y="252"/>
                  </a:lnTo>
                  <a:lnTo>
                    <a:pt x="136" y="256"/>
                  </a:lnTo>
                  <a:lnTo>
                    <a:pt x="122" y="259"/>
                  </a:lnTo>
                  <a:lnTo>
                    <a:pt x="107" y="260"/>
                  </a:lnTo>
                  <a:lnTo>
                    <a:pt x="107" y="260"/>
                  </a:lnTo>
                  <a:lnTo>
                    <a:pt x="98" y="260"/>
                  </a:lnTo>
                  <a:lnTo>
                    <a:pt x="88" y="258"/>
                  </a:lnTo>
                  <a:lnTo>
                    <a:pt x="78" y="255"/>
                  </a:lnTo>
                  <a:lnTo>
                    <a:pt x="70" y="252"/>
                  </a:lnTo>
                  <a:lnTo>
                    <a:pt x="70" y="252"/>
                  </a:lnTo>
                  <a:lnTo>
                    <a:pt x="62" y="247"/>
                  </a:lnTo>
                  <a:lnTo>
                    <a:pt x="54" y="241"/>
                  </a:lnTo>
                  <a:lnTo>
                    <a:pt x="48" y="235"/>
                  </a:lnTo>
                  <a:lnTo>
                    <a:pt x="42" y="229"/>
                  </a:lnTo>
                  <a:lnTo>
                    <a:pt x="42" y="350"/>
                  </a:lnTo>
                  <a:lnTo>
                    <a:pt x="0" y="350"/>
                  </a:lnTo>
                  <a:close/>
                  <a:moveTo>
                    <a:pt x="39" y="132"/>
                  </a:moveTo>
                  <a:lnTo>
                    <a:pt x="39" y="132"/>
                  </a:lnTo>
                  <a:lnTo>
                    <a:pt x="40" y="154"/>
                  </a:lnTo>
                  <a:lnTo>
                    <a:pt x="41" y="164"/>
                  </a:lnTo>
                  <a:lnTo>
                    <a:pt x="44" y="174"/>
                  </a:lnTo>
                  <a:lnTo>
                    <a:pt x="46" y="182"/>
                  </a:lnTo>
                  <a:lnTo>
                    <a:pt x="50" y="189"/>
                  </a:lnTo>
                  <a:lnTo>
                    <a:pt x="53" y="196"/>
                  </a:lnTo>
                  <a:lnTo>
                    <a:pt x="58" y="202"/>
                  </a:lnTo>
                  <a:lnTo>
                    <a:pt x="58" y="202"/>
                  </a:lnTo>
                  <a:lnTo>
                    <a:pt x="68" y="212"/>
                  </a:lnTo>
                  <a:lnTo>
                    <a:pt x="74" y="217"/>
                  </a:lnTo>
                  <a:lnTo>
                    <a:pt x="80" y="219"/>
                  </a:lnTo>
                  <a:lnTo>
                    <a:pt x="86" y="223"/>
                  </a:lnTo>
                  <a:lnTo>
                    <a:pt x="92" y="224"/>
                  </a:lnTo>
                  <a:lnTo>
                    <a:pt x="98" y="225"/>
                  </a:lnTo>
                  <a:lnTo>
                    <a:pt x="105" y="225"/>
                  </a:lnTo>
                  <a:lnTo>
                    <a:pt x="105" y="225"/>
                  </a:lnTo>
                  <a:lnTo>
                    <a:pt x="112" y="225"/>
                  </a:lnTo>
                  <a:lnTo>
                    <a:pt x="118" y="224"/>
                  </a:lnTo>
                  <a:lnTo>
                    <a:pt x="125" y="222"/>
                  </a:lnTo>
                  <a:lnTo>
                    <a:pt x="131" y="219"/>
                  </a:lnTo>
                  <a:lnTo>
                    <a:pt x="137" y="216"/>
                  </a:lnTo>
                  <a:lnTo>
                    <a:pt x="142" y="212"/>
                  </a:lnTo>
                  <a:lnTo>
                    <a:pt x="153" y="201"/>
                  </a:lnTo>
                  <a:lnTo>
                    <a:pt x="153" y="201"/>
                  </a:lnTo>
                  <a:lnTo>
                    <a:pt x="158" y="195"/>
                  </a:lnTo>
                  <a:lnTo>
                    <a:pt x="162" y="188"/>
                  </a:lnTo>
                  <a:lnTo>
                    <a:pt x="165" y="180"/>
                  </a:lnTo>
                  <a:lnTo>
                    <a:pt x="168" y="171"/>
                  </a:lnTo>
                  <a:lnTo>
                    <a:pt x="171" y="162"/>
                  </a:lnTo>
                  <a:lnTo>
                    <a:pt x="172" y="151"/>
                  </a:lnTo>
                  <a:lnTo>
                    <a:pt x="173" y="128"/>
                  </a:lnTo>
                  <a:lnTo>
                    <a:pt x="173" y="128"/>
                  </a:lnTo>
                  <a:lnTo>
                    <a:pt x="172" y="105"/>
                  </a:lnTo>
                  <a:lnTo>
                    <a:pt x="171" y="96"/>
                  </a:lnTo>
                  <a:lnTo>
                    <a:pt x="168" y="86"/>
                  </a:lnTo>
                  <a:lnTo>
                    <a:pt x="166" y="78"/>
                  </a:lnTo>
                  <a:lnTo>
                    <a:pt x="162" y="70"/>
                  </a:lnTo>
                  <a:lnTo>
                    <a:pt x="158" y="63"/>
                  </a:lnTo>
                  <a:lnTo>
                    <a:pt x="154" y="57"/>
                  </a:lnTo>
                  <a:lnTo>
                    <a:pt x="154" y="57"/>
                  </a:lnTo>
                  <a:lnTo>
                    <a:pt x="143" y="47"/>
                  </a:lnTo>
                  <a:lnTo>
                    <a:pt x="137" y="43"/>
                  </a:lnTo>
                  <a:lnTo>
                    <a:pt x="132" y="39"/>
                  </a:lnTo>
                  <a:lnTo>
                    <a:pt x="126" y="37"/>
                  </a:lnTo>
                  <a:lnTo>
                    <a:pt x="120" y="35"/>
                  </a:lnTo>
                  <a:lnTo>
                    <a:pt x="113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0" y="33"/>
                  </a:lnTo>
                  <a:lnTo>
                    <a:pt x="94" y="35"/>
                  </a:lnTo>
                  <a:lnTo>
                    <a:pt x="88" y="37"/>
                  </a:lnTo>
                  <a:lnTo>
                    <a:pt x="81" y="39"/>
                  </a:lnTo>
                  <a:lnTo>
                    <a:pt x="76" y="43"/>
                  </a:lnTo>
                  <a:lnTo>
                    <a:pt x="70" y="48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4" y="65"/>
                  </a:lnTo>
                  <a:lnTo>
                    <a:pt x="50" y="73"/>
                  </a:lnTo>
                  <a:lnTo>
                    <a:pt x="46" y="80"/>
                  </a:lnTo>
                  <a:lnTo>
                    <a:pt x="44" y="90"/>
                  </a:lnTo>
                  <a:lnTo>
                    <a:pt x="41" y="99"/>
                  </a:lnTo>
                  <a:lnTo>
                    <a:pt x="40" y="109"/>
                  </a:lnTo>
                  <a:lnTo>
                    <a:pt x="39" y="132"/>
                  </a:lnTo>
                  <a:lnTo>
                    <a:pt x="39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3" name="Freeform 22"/>
            <p:cNvSpPr>
              <a:spLocks noEditPoints="1"/>
            </p:cNvSpPr>
            <p:nvPr userDrawn="1"/>
          </p:nvSpPr>
          <p:spPr bwMode="auto">
            <a:xfrm>
              <a:off x="6294" y="452"/>
              <a:ext cx="39" cy="43"/>
            </a:xfrm>
            <a:custGeom>
              <a:avLst/>
              <a:gdLst>
                <a:gd name="T0" fmla="*/ 166 w 230"/>
                <a:gd name="T1" fmla="*/ 234 h 260"/>
                <a:gd name="T2" fmla="*/ 132 w 230"/>
                <a:gd name="T3" fmla="*/ 252 h 260"/>
                <a:gd name="T4" fmla="*/ 110 w 230"/>
                <a:gd name="T5" fmla="*/ 258 h 260"/>
                <a:gd name="T6" fmla="*/ 86 w 230"/>
                <a:gd name="T7" fmla="*/ 260 h 260"/>
                <a:gd name="T8" fmla="*/ 50 w 230"/>
                <a:gd name="T9" fmla="*/ 255 h 260"/>
                <a:gd name="T10" fmla="*/ 29 w 230"/>
                <a:gd name="T11" fmla="*/ 244 h 260"/>
                <a:gd name="T12" fmla="*/ 17 w 230"/>
                <a:gd name="T13" fmla="*/ 235 h 260"/>
                <a:gd name="T14" fmla="*/ 6 w 230"/>
                <a:gd name="T15" fmla="*/ 217 h 260"/>
                <a:gd name="T16" fmla="*/ 0 w 230"/>
                <a:gd name="T17" fmla="*/ 189 h 260"/>
                <a:gd name="T18" fmla="*/ 3 w 230"/>
                <a:gd name="T19" fmla="*/ 171 h 260"/>
                <a:gd name="T20" fmla="*/ 9 w 230"/>
                <a:gd name="T21" fmla="*/ 156 h 260"/>
                <a:gd name="T22" fmla="*/ 24 w 230"/>
                <a:gd name="T23" fmla="*/ 136 h 260"/>
                <a:gd name="T24" fmla="*/ 45 w 230"/>
                <a:gd name="T25" fmla="*/ 123 h 260"/>
                <a:gd name="T26" fmla="*/ 77 w 230"/>
                <a:gd name="T27" fmla="*/ 115 h 260"/>
                <a:gd name="T28" fmla="*/ 123 w 230"/>
                <a:gd name="T29" fmla="*/ 108 h 260"/>
                <a:gd name="T30" fmla="*/ 174 w 230"/>
                <a:gd name="T31" fmla="*/ 97 h 260"/>
                <a:gd name="T32" fmla="*/ 174 w 230"/>
                <a:gd name="T33" fmla="*/ 86 h 260"/>
                <a:gd name="T34" fmla="*/ 167 w 230"/>
                <a:gd name="T35" fmla="*/ 56 h 260"/>
                <a:gd name="T36" fmla="*/ 153 w 230"/>
                <a:gd name="T37" fmla="*/ 43 h 260"/>
                <a:gd name="T38" fmla="*/ 114 w 230"/>
                <a:gd name="T39" fmla="*/ 35 h 260"/>
                <a:gd name="T40" fmla="*/ 88 w 230"/>
                <a:gd name="T41" fmla="*/ 38 h 260"/>
                <a:gd name="T42" fmla="*/ 70 w 230"/>
                <a:gd name="T43" fmla="*/ 45 h 260"/>
                <a:gd name="T44" fmla="*/ 53 w 230"/>
                <a:gd name="T45" fmla="*/ 70 h 260"/>
                <a:gd name="T46" fmla="*/ 8 w 230"/>
                <a:gd name="T47" fmla="*/ 76 h 260"/>
                <a:gd name="T48" fmla="*/ 21 w 230"/>
                <a:gd name="T49" fmla="*/ 43 h 260"/>
                <a:gd name="T50" fmla="*/ 34 w 230"/>
                <a:gd name="T51" fmla="*/ 26 h 260"/>
                <a:gd name="T52" fmla="*/ 64 w 230"/>
                <a:gd name="T53" fmla="*/ 9 h 260"/>
                <a:gd name="T54" fmla="*/ 90 w 230"/>
                <a:gd name="T55" fmla="*/ 2 h 260"/>
                <a:gd name="T56" fmla="*/ 120 w 230"/>
                <a:gd name="T57" fmla="*/ 0 h 260"/>
                <a:gd name="T58" fmla="*/ 161 w 230"/>
                <a:gd name="T59" fmla="*/ 5 h 260"/>
                <a:gd name="T60" fmla="*/ 182 w 230"/>
                <a:gd name="T61" fmla="*/ 12 h 260"/>
                <a:gd name="T62" fmla="*/ 202 w 230"/>
                <a:gd name="T63" fmla="*/ 26 h 260"/>
                <a:gd name="T64" fmla="*/ 209 w 230"/>
                <a:gd name="T65" fmla="*/ 39 h 260"/>
                <a:gd name="T66" fmla="*/ 214 w 230"/>
                <a:gd name="T67" fmla="*/ 55 h 260"/>
                <a:gd name="T68" fmla="*/ 216 w 230"/>
                <a:gd name="T69" fmla="*/ 151 h 260"/>
                <a:gd name="T70" fmla="*/ 218 w 230"/>
                <a:gd name="T71" fmla="*/ 214 h 260"/>
                <a:gd name="T72" fmla="*/ 224 w 230"/>
                <a:gd name="T73" fmla="*/ 240 h 260"/>
                <a:gd name="T74" fmla="*/ 186 w 230"/>
                <a:gd name="T75" fmla="*/ 254 h 260"/>
                <a:gd name="T76" fmla="*/ 178 w 230"/>
                <a:gd name="T77" fmla="*/ 224 h 260"/>
                <a:gd name="T78" fmla="*/ 174 w 230"/>
                <a:gd name="T79" fmla="*/ 129 h 260"/>
                <a:gd name="T80" fmla="*/ 126 w 230"/>
                <a:gd name="T81" fmla="*/ 142 h 260"/>
                <a:gd name="T82" fmla="*/ 83 w 230"/>
                <a:gd name="T83" fmla="*/ 150 h 260"/>
                <a:gd name="T84" fmla="*/ 63 w 230"/>
                <a:gd name="T85" fmla="*/ 157 h 260"/>
                <a:gd name="T86" fmla="*/ 52 w 230"/>
                <a:gd name="T87" fmla="*/ 168 h 260"/>
                <a:gd name="T88" fmla="*/ 47 w 230"/>
                <a:gd name="T89" fmla="*/ 177 h 260"/>
                <a:gd name="T90" fmla="*/ 46 w 230"/>
                <a:gd name="T91" fmla="*/ 188 h 260"/>
                <a:gd name="T92" fmla="*/ 53 w 230"/>
                <a:gd name="T93" fmla="*/ 210 h 260"/>
                <a:gd name="T94" fmla="*/ 65 w 230"/>
                <a:gd name="T95" fmla="*/ 220 h 260"/>
                <a:gd name="T96" fmla="*/ 96 w 230"/>
                <a:gd name="T97" fmla="*/ 228 h 260"/>
                <a:gd name="T98" fmla="*/ 119 w 230"/>
                <a:gd name="T99" fmla="*/ 224 h 260"/>
                <a:gd name="T100" fmla="*/ 140 w 230"/>
                <a:gd name="T101" fmla="*/ 217 h 260"/>
                <a:gd name="T102" fmla="*/ 162 w 230"/>
                <a:gd name="T103" fmla="*/ 196 h 260"/>
                <a:gd name="T104" fmla="*/ 170 w 230"/>
                <a:gd name="T105" fmla="*/ 180 h 260"/>
                <a:gd name="T106" fmla="*/ 174 w 230"/>
                <a:gd name="T107" fmla="*/ 14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0" h="260">
                  <a:moveTo>
                    <a:pt x="178" y="224"/>
                  </a:moveTo>
                  <a:lnTo>
                    <a:pt x="178" y="224"/>
                  </a:lnTo>
                  <a:lnTo>
                    <a:pt x="166" y="234"/>
                  </a:lnTo>
                  <a:lnTo>
                    <a:pt x="154" y="241"/>
                  </a:lnTo>
                  <a:lnTo>
                    <a:pt x="143" y="247"/>
                  </a:lnTo>
                  <a:lnTo>
                    <a:pt x="132" y="252"/>
                  </a:lnTo>
                  <a:lnTo>
                    <a:pt x="132" y="252"/>
                  </a:lnTo>
                  <a:lnTo>
                    <a:pt x="122" y="255"/>
                  </a:lnTo>
                  <a:lnTo>
                    <a:pt x="110" y="258"/>
                  </a:lnTo>
                  <a:lnTo>
                    <a:pt x="98" y="260"/>
                  </a:lnTo>
                  <a:lnTo>
                    <a:pt x="86" y="260"/>
                  </a:lnTo>
                  <a:lnTo>
                    <a:pt x="86" y="260"/>
                  </a:lnTo>
                  <a:lnTo>
                    <a:pt x="66" y="259"/>
                  </a:lnTo>
                  <a:lnTo>
                    <a:pt x="58" y="258"/>
                  </a:lnTo>
                  <a:lnTo>
                    <a:pt x="50" y="255"/>
                  </a:lnTo>
                  <a:lnTo>
                    <a:pt x="42" y="253"/>
                  </a:lnTo>
                  <a:lnTo>
                    <a:pt x="35" y="249"/>
                  </a:lnTo>
                  <a:lnTo>
                    <a:pt x="29" y="244"/>
                  </a:lnTo>
                  <a:lnTo>
                    <a:pt x="23" y="240"/>
                  </a:lnTo>
                  <a:lnTo>
                    <a:pt x="23" y="240"/>
                  </a:lnTo>
                  <a:lnTo>
                    <a:pt x="17" y="235"/>
                  </a:lnTo>
                  <a:lnTo>
                    <a:pt x="14" y="230"/>
                  </a:lnTo>
                  <a:lnTo>
                    <a:pt x="10" y="224"/>
                  </a:lnTo>
                  <a:lnTo>
                    <a:pt x="6" y="217"/>
                  </a:lnTo>
                  <a:lnTo>
                    <a:pt x="4" y="211"/>
                  </a:lnTo>
                  <a:lnTo>
                    <a:pt x="2" y="204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2" y="180"/>
                  </a:lnTo>
                  <a:lnTo>
                    <a:pt x="3" y="171"/>
                  </a:lnTo>
                  <a:lnTo>
                    <a:pt x="5" y="163"/>
                  </a:lnTo>
                  <a:lnTo>
                    <a:pt x="9" y="156"/>
                  </a:lnTo>
                  <a:lnTo>
                    <a:pt x="9" y="156"/>
                  </a:lnTo>
                  <a:lnTo>
                    <a:pt x="14" y="148"/>
                  </a:lnTo>
                  <a:lnTo>
                    <a:pt x="18" y="142"/>
                  </a:lnTo>
                  <a:lnTo>
                    <a:pt x="24" y="136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45" y="123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77" y="115"/>
                  </a:lnTo>
                  <a:lnTo>
                    <a:pt x="99" y="111"/>
                  </a:lnTo>
                  <a:lnTo>
                    <a:pt x="99" y="111"/>
                  </a:lnTo>
                  <a:lnTo>
                    <a:pt x="123" y="108"/>
                  </a:lnTo>
                  <a:lnTo>
                    <a:pt x="143" y="104"/>
                  </a:lnTo>
                  <a:lnTo>
                    <a:pt x="160" y="100"/>
                  </a:lnTo>
                  <a:lnTo>
                    <a:pt x="174" y="97"/>
                  </a:lnTo>
                  <a:lnTo>
                    <a:pt x="174" y="97"/>
                  </a:lnTo>
                  <a:lnTo>
                    <a:pt x="174" y="86"/>
                  </a:lnTo>
                  <a:lnTo>
                    <a:pt x="174" y="86"/>
                  </a:lnTo>
                  <a:lnTo>
                    <a:pt x="173" y="74"/>
                  </a:lnTo>
                  <a:lnTo>
                    <a:pt x="171" y="63"/>
                  </a:lnTo>
                  <a:lnTo>
                    <a:pt x="167" y="56"/>
                  </a:lnTo>
                  <a:lnTo>
                    <a:pt x="162" y="49"/>
                  </a:lnTo>
                  <a:lnTo>
                    <a:pt x="162" y="49"/>
                  </a:lnTo>
                  <a:lnTo>
                    <a:pt x="153" y="43"/>
                  </a:lnTo>
                  <a:lnTo>
                    <a:pt x="142" y="38"/>
                  </a:lnTo>
                  <a:lnTo>
                    <a:pt x="129" y="36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00" y="36"/>
                  </a:lnTo>
                  <a:lnTo>
                    <a:pt x="88" y="38"/>
                  </a:lnTo>
                  <a:lnTo>
                    <a:pt x="78" y="41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4" y="51"/>
                  </a:lnTo>
                  <a:lnTo>
                    <a:pt x="58" y="60"/>
                  </a:lnTo>
                  <a:lnTo>
                    <a:pt x="53" y="70"/>
                  </a:lnTo>
                  <a:lnTo>
                    <a:pt x="50" y="82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11" y="65"/>
                  </a:lnTo>
                  <a:lnTo>
                    <a:pt x="16" y="53"/>
                  </a:lnTo>
                  <a:lnTo>
                    <a:pt x="21" y="43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34" y="26"/>
                  </a:lnTo>
                  <a:lnTo>
                    <a:pt x="42" y="20"/>
                  </a:lnTo>
                  <a:lnTo>
                    <a:pt x="52" y="14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76" y="5"/>
                  </a:lnTo>
                  <a:lnTo>
                    <a:pt x="90" y="2"/>
                  </a:lnTo>
                  <a:lnTo>
                    <a:pt x="105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1" y="5"/>
                  </a:lnTo>
                  <a:lnTo>
                    <a:pt x="172" y="8"/>
                  </a:lnTo>
                  <a:lnTo>
                    <a:pt x="172" y="8"/>
                  </a:lnTo>
                  <a:lnTo>
                    <a:pt x="182" y="12"/>
                  </a:lnTo>
                  <a:lnTo>
                    <a:pt x="190" y="17"/>
                  </a:lnTo>
                  <a:lnTo>
                    <a:pt x="196" y="21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6" y="32"/>
                  </a:lnTo>
                  <a:lnTo>
                    <a:pt x="209" y="39"/>
                  </a:lnTo>
                  <a:lnTo>
                    <a:pt x="213" y="47"/>
                  </a:lnTo>
                  <a:lnTo>
                    <a:pt x="214" y="55"/>
                  </a:lnTo>
                  <a:lnTo>
                    <a:pt x="214" y="55"/>
                  </a:lnTo>
                  <a:lnTo>
                    <a:pt x="216" y="70"/>
                  </a:lnTo>
                  <a:lnTo>
                    <a:pt x="216" y="94"/>
                  </a:lnTo>
                  <a:lnTo>
                    <a:pt x="216" y="151"/>
                  </a:lnTo>
                  <a:lnTo>
                    <a:pt x="216" y="151"/>
                  </a:lnTo>
                  <a:lnTo>
                    <a:pt x="218" y="199"/>
                  </a:lnTo>
                  <a:lnTo>
                    <a:pt x="218" y="214"/>
                  </a:lnTo>
                  <a:lnTo>
                    <a:pt x="219" y="225"/>
                  </a:lnTo>
                  <a:lnTo>
                    <a:pt x="219" y="225"/>
                  </a:lnTo>
                  <a:lnTo>
                    <a:pt x="224" y="240"/>
                  </a:lnTo>
                  <a:lnTo>
                    <a:pt x="230" y="254"/>
                  </a:lnTo>
                  <a:lnTo>
                    <a:pt x="186" y="254"/>
                  </a:lnTo>
                  <a:lnTo>
                    <a:pt x="186" y="254"/>
                  </a:lnTo>
                  <a:lnTo>
                    <a:pt x="183" y="248"/>
                  </a:lnTo>
                  <a:lnTo>
                    <a:pt x="180" y="241"/>
                  </a:lnTo>
                  <a:lnTo>
                    <a:pt x="178" y="224"/>
                  </a:lnTo>
                  <a:lnTo>
                    <a:pt x="178" y="224"/>
                  </a:lnTo>
                  <a:close/>
                  <a:moveTo>
                    <a:pt x="174" y="129"/>
                  </a:moveTo>
                  <a:lnTo>
                    <a:pt x="174" y="129"/>
                  </a:lnTo>
                  <a:lnTo>
                    <a:pt x="161" y="134"/>
                  </a:lnTo>
                  <a:lnTo>
                    <a:pt x="146" y="139"/>
                  </a:lnTo>
                  <a:lnTo>
                    <a:pt x="126" y="142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83" y="150"/>
                  </a:lnTo>
                  <a:lnTo>
                    <a:pt x="69" y="154"/>
                  </a:lnTo>
                  <a:lnTo>
                    <a:pt x="69" y="154"/>
                  </a:lnTo>
                  <a:lnTo>
                    <a:pt x="63" y="157"/>
                  </a:lnTo>
                  <a:lnTo>
                    <a:pt x="59" y="159"/>
                  </a:lnTo>
                  <a:lnTo>
                    <a:pt x="54" y="164"/>
                  </a:lnTo>
                  <a:lnTo>
                    <a:pt x="52" y="168"/>
                  </a:lnTo>
                  <a:lnTo>
                    <a:pt x="52" y="168"/>
                  </a:lnTo>
                  <a:lnTo>
                    <a:pt x="50" y="172"/>
                  </a:lnTo>
                  <a:lnTo>
                    <a:pt x="47" y="177"/>
                  </a:lnTo>
                  <a:lnTo>
                    <a:pt x="46" y="182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7" y="196"/>
                  </a:lnTo>
                  <a:lnTo>
                    <a:pt x="48" y="204"/>
                  </a:lnTo>
                  <a:lnTo>
                    <a:pt x="53" y="210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65" y="220"/>
                  </a:lnTo>
                  <a:lnTo>
                    <a:pt x="75" y="224"/>
                  </a:lnTo>
                  <a:lnTo>
                    <a:pt x="84" y="226"/>
                  </a:lnTo>
                  <a:lnTo>
                    <a:pt x="96" y="228"/>
                  </a:lnTo>
                  <a:lnTo>
                    <a:pt x="96" y="228"/>
                  </a:lnTo>
                  <a:lnTo>
                    <a:pt x="108" y="226"/>
                  </a:lnTo>
                  <a:lnTo>
                    <a:pt x="119" y="224"/>
                  </a:lnTo>
                  <a:lnTo>
                    <a:pt x="130" y="222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48" y="211"/>
                  </a:lnTo>
                  <a:lnTo>
                    <a:pt x="155" y="204"/>
                  </a:lnTo>
                  <a:lnTo>
                    <a:pt x="162" y="196"/>
                  </a:lnTo>
                  <a:lnTo>
                    <a:pt x="167" y="187"/>
                  </a:lnTo>
                  <a:lnTo>
                    <a:pt x="167" y="187"/>
                  </a:lnTo>
                  <a:lnTo>
                    <a:pt x="170" y="180"/>
                  </a:lnTo>
                  <a:lnTo>
                    <a:pt x="172" y="170"/>
                  </a:lnTo>
                  <a:lnTo>
                    <a:pt x="173" y="158"/>
                  </a:lnTo>
                  <a:lnTo>
                    <a:pt x="174" y="145"/>
                  </a:lnTo>
                  <a:lnTo>
                    <a:pt x="174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6341" y="452"/>
              <a:ext cx="23" cy="42"/>
            </a:xfrm>
            <a:custGeom>
              <a:avLst/>
              <a:gdLst>
                <a:gd name="T0" fmla="*/ 0 w 135"/>
                <a:gd name="T1" fmla="*/ 254 h 254"/>
                <a:gd name="T2" fmla="*/ 0 w 135"/>
                <a:gd name="T3" fmla="*/ 6 h 254"/>
                <a:gd name="T4" fmla="*/ 38 w 135"/>
                <a:gd name="T5" fmla="*/ 6 h 254"/>
                <a:gd name="T6" fmla="*/ 38 w 135"/>
                <a:gd name="T7" fmla="*/ 43 h 254"/>
                <a:gd name="T8" fmla="*/ 38 w 135"/>
                <a:gd name="T9" fmla="*/ 43 h 254"/>
                <a:gd name="T10" fmla="*/ 45 w 135"/>
                <a:gd name="T11" fmla="*/ 31 h 254"/>
                <a:gd name="T12" fmla="*/ 52 w 135"/>
                <a:gd name="T13" fmla="*/ 21 h 254"/>
                <a:gd name="T14" fmla="*/ 58 w 135"/>
                <a:gd name="T15" fmla="*/ 14 h 254"/>
                <a:gd name="T16" fmla="*/ 65 w 135"/>
                <a:gd name="T17" fmla="*/ 8 h 254"/>
                <a:gd name="T18" fmla="*/ 65 w 135"/>
                <a:gd name="T19" fmla="*/ 8 h 254"/>
                <a:gd name="T20" fmla="*/ 71 w 135"/>
                <a:gd name="T21" fmla="*/ 5 h 254"/>
                <a:gd name="T22" fmla="*/ 77 w 135"/>
                <a:gd name="T23" fmla="*/ 2 h 254"/>
                <a:gd name="T24" fmla="*/ 84 w 135"/>
                <a:gd name="T25" fmla="*/ 1 h 254"/>
                <a:gd name="T26" fmla="*/ 92 w 135"/>
                <a:gd name="T27" fmla="*/ 0 h 254"/>
                <a:gd name="T28" fmla="*/ 92 w 135"/>
                <a:gd name="T29" fmla="*/ 0 h 254"/>
                <a:gd name="T30" fmla="*/ 102 w 135"/>
                <a:gd name="T31" fmla="*/ 1 h 254"/>
                <a:gd name="T32" fmla="*/ 113 w 135"/>
                <a:gd name="T33" fmla="*/ 3 h 254"/>
                <a:gd name="T34" fmla="*/ 124 w 135"/>
                <a:gd name="T35" fmla="*/ 8 h 254"/>
                <a:gd name="T36" fmla="*/ 135 w 135"/>
                <a:gd name="T37" fmla="*/ 14 h 254"/>
                <a:gd name="T38" fmla="*/ 120 w 135"/>
                <a:gd name="T39" fmla="*/ 53 h 254"/>
                <a:gd name="T40" fmla="*/ 120 w 135"/>
                <a:gd name="T41" fmla="*/ 53 h 254"/>
                <a:gd name="T42" fmla="*/ 113 w 135"/>
                <a:gd name="T43" fmla="*/ 49 h 254"/>
                <a:gd name="T44" fmla="*/ 105 w 135"/>
                <a:gd name="T45" fmla="*/ 47 h 254"/>
                <a:gd name="T46" fmla="*/ 98 w 135"/>
                <a:gd name="T47" fmla="*/ 44 h 254"/>
                <a:gd name="T48" fmla="*/ 90 w 135"/>
                <a:gd name="T49" fmla="*/ 44 h 254"/>
                <a:gd name="T50" fmla="*/ 90 w 135"/>
                <a:gd name="T51" fmla="*/ 44 h 254"/>
                <a:gd name="T52" fmla="*/ 83 w 135"/>
                <a:gd name="T53" fmla="*/ 44 h 254"/>
                <a:gd name="T54" fmla="*/ 77 w 135"/>
                <a:gd name="T55" fmla="*/ 45 h 254"/>
                <a:gd name="T56" fmla="*/ 71 w 135"/>
                <a:gd name="T57" fmla="*/ 49 h 254"/>
                <a:gd name="T58" fmla="*/ 65 w 135"/>
                <a:gd name="T59" fmla="*/ 53 h 254"/>
                <a:gd name="T60" fmla="*/ 65 w 135"/>
                <a:gd name="T61" fmla="*/ 53 h 254"/>
                <a:gd name="T62" fmla="*/ 60 w 135"/>
                <a:gd name="T63" fmla="*/ 56 h 254"/>
                <a:gd name="T64" fmla="*/ 56 w 135"/>
                <a:gd name="T65" fmla="*/ 62 h 254"/>
                <a:gd name="T66" fmla="*/ 52 w 135"/>
                <a:gd name="T67" fmla="*/ 68 h 254"/>
                <a:gd name="T68" fmla="*/ 50 w 135"/>
                <a:gd name="T69" fmla="*/ 75 h 254"/>
                <a:gd name="T70" fmla="*/ 50 w 135"/>
                <a:gd name="T71" fmla="*/ 75 h 254"/>
                <a:gd name="T72" fmla="*/ 46 w 135"/>
                <a:gd name="T73" fmla="*/ 86 h 254"/>
                <a:gd name="T74" fmla="*/ 44 w 135"/>
                <a:gd name="T75" fmla="*/ 98 h 254"/>
                <a:gd name="T76" fmla="*/ 42 w 135"/>
                <a:gd name="T77" fmla="*/ 111 h 254"/>
                <a:gd name="T78" fmla="*/ 42 w 135"/>
                <a:gd name="T79" fmla="*/ 124 h 254"/>
                <a:gd name="T80" fmla="*/ 42 w 135"/>
                <a:gd name="T81" fmla="*/ 254 h 254"/>
                <a:gd name="T82" fmla="*/ 0 w 135"/>
                <a:gd name="T8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" h="254">
                  <a:moveTo>
                    <a:pt x="0" y="254"/>
                  </a:moveTo>
                  <a:lnTo>
                    <a:pt x="0" y="6"/>
                  </a:lnTo>
                  <a:lnTo>
                    <a:pt x="38" y="6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45" y="31"/>
                  </a:lnTo>
                  <a:lnTo>
                    <a:pt x="52" y="21"/>
                  </a:lnTo>
                  <a:lnTo>
                    <a:pt x="58" y="14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71" y="5"/>
                  </a:lnTo>
                  <a:lnTo>
                    <a:pt x="77" y="2"/>
                  </a:lnTo>
                  <a:lnTo>
                    <a:pt x="84" y="1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3" y="3"/>
                  </a:lnTo>
                  <a:lnTo>
                    <a:pt x="124" y="8"/>
                  </a:lnTo>
                  <a:lnTo>
                    <a:pt x="135" y="14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13" y="49"/>
                  </a:lnTo>
                  <a:lnTo>
                    <a:pt x="105" y="47"/>
                  </a:lnTo>
                  <a:lnTo>
                    <a:pt x="98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83" y="44"/>
                  </a:lnTo>
                  <a:lnTo>
                    <a:pt x="77" y="45"/>
                  </a:lnTo>
                  <a:lnTo>
                    <a:pt x="71" y="49"/>
                  </a:lnTo>
                  <a:lnTo>
                    <a:pt x="65" y="53"/>
                  </a:lnTo>
                  <a:lnTo>
                    <a:pt x="65" y="53"/>
                  </a:lnTo>
                  <a:lnTo>
                    <a:pt x="60" y="56"/>
                  </a:lnTo>
                  <a:lnTo>
                    <a:pt x="56" y="62"/>
                  </a:lnTo>
                  <a:lnTo>
                    <a:pt x="52" y="68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46" y="86"/>
                  </a:lnTo>
                  <a:lnTo>
                    <a:pt x="44" y="98"/>
                  </a:lnTo>
                  <a:lnTo>
                    <a:pt x="42" y="111"/>
                  </a:lnTo>
                  <a:lnTo>
                    <a:pt x="42" y="124"/>
                  </a:lnTo>
                  <a:lnTo>
                    <a:pt x="42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6367" y="439"/>
              <a:ext cx="21" cy="56"/>
            </a:xfrm>
            <a:custGeom>
              <a:avLst/>
              <a:gdLst>
                <a:gd name="T0" fmla="*/ 116 w 122"/>
                <a:gd name="T1" fmla="*/ 298 h 339"/>
                <a:gd name="T2" fmla="*/ 122 w 122"/>
                <a:gd name="T3" fmla="*/ 335 h 339"/>
                <a:gd name="T4" fmla="*/ 122 w 122"/>
                <a:gd name="T5" fmla="*/ 335 h 339"/>
                <a:gd name="T6" fmla="*/ 105 w 122"/>
                <a:gd name="T7" fmla="*/ 337 h 339"/>
                <a:gd name="T8" fmla="*/ 89 w 122"/>
                <a:gd name="T9" fmla="*/ 339 h 339"/>
                <a:gd name="T10" fmla="*/ 89 w 122"/>
                <a:gd name="T11" fmla="*/ 339 h 339"/>
                <a:gd name="T12" fmla="*/ 78 w 122"/>
                <a:gd name="T13" fmla="*/ 339 h 339"/>
                <a:gd name="T14" fmla="*/ 69 w 122"/>
                <a:gd name="T15" fmla="*/ 337 h 339"/>
                <a:gd name="T16" fmla="*/ 60 w 122"/>
                <a:gd name="T17" fmla="*/ 335 h 339"/>
                <a:gd name="T18" fmla="*/ 54 w 122"/>
                <a:gd name="T19" fmla="*/ 331 h 339"/>
                <a:gd name="T20" fmla="*/ 54 w 122"/>
                <a:gd name="T21" fmla="*/ 331 h 339"/>
                <a:gd name="T22" fmla="*/ 48 w 122"/>
                <a:gd name="T23" fmla="*/ 328 h 339"/>
                <a:gd name="T24" fmla="*/ 44 w 122"/>
                <a:gd name="T25" fmla="*/ 323 h 339"/>
                <a:gd name="T26" fmla="*/ 39 w 122"/>
                <a:gd name="T27" fmla="*/ 318 h 339"/>
                <a:gd name="T28" fmla="*/ 36 w 122"/>
                <a:gd name="T29" fmla="*/ 312 h 339"/>
                <a:gd name="T30" fmla="*/ 36 w 122"/>
                <a:gd name="T31" fmla="*/ 312 h 339"/>
                <a:gd name="T32" fmla="*/ 34 w 122"/>
                <a:gd name="T33" fmla="*/ 305 h 339"/>
                <a:gd name="T34" fmla="*/ 32 w 122"/>
                <a:gd name="T35" fmla="*/ 294 h 339"/>
                <a:gd name="T36" fmla="*/ 32 w 122"/>
                <a:gd name="T37" fmla="*/ 280 h 339"/>
                <a:gd name="T38" fmla="*/ 30 w 122"/>
                <a:gd name="T39" fmla="*/ 263 h 339"/>
                <a:gd name="T40" fmla="*/ 30 w 122"/>
                <a:gd name="T41" fmla="*/ 119 h 339"/>
                <a:gd name="T42" fmla="*/ 0 w 122"/>
                <a:gd name="T43" fmla="*/ 119 h 339"/>
                <a:gd name="T44" fmla="*/ 0 w 122"/>
                <a:gd name="T45" fmla="*/ 87 h 339"/>
                <a:gd name="T46" fmla="*/ 30 w 122"/>
                <a:gd name="T47" fmla="*/ 87 h 339"/>
                <a:gd name="T48" fmla="*/ 30 w 122"/>
                <a:gd name="T49" fmla="*/ 26 h 339"/>
                <a:gd name="T50" fmla="*/ 72 w 122"/>
                <a:gd name="T51" fmla="*/ 0 h 339"/>
                <a:gd name="T52" fmla="*/ 72 w 122"/>
                <a:gd name="T53" fmla="*/ 87 h 339"/>
                <a:gd name="T54" fmla="*/ 116 w 122"/>
                <a:gd name="T55" fmla="*/ 87 h 339"/>
                <a:gd name="T56" fmla="*/ 116 w 122"/>
                <a:gd name="T57" fmla="*/ 119 h 339"/>
                <a:gd name="T58" fmla="*/ 72 w 122"/>
                <a:gd name="T59" fmla="*/ 119 h 339"/>
                <a:gd name="T60" fmla="*/ 72 w 122"/>
                <a:gd name="T61" fmla="*/ 265 h 339"/>
                <a:gd name="T62" fmla="*/ 72 w 122"/>
                <a:gd name="T63" fmla="*/ 265 h 339"/>
                <a:gd name="T64" fmla="*/ 74 w 122"/>
                <a:gd name="T65" fmla="*/ 280 h 339"/>
                <a:gd name="T66" fmla="*/ 75 w 122"/>
                <a:gd name="T67" fmla="*/ 288 h 339"/>
                <a:gd name="T68" fmla="*/ 75 w 122"/>
                <a:gd name="T69" fmla="*/ 288 h 339"/>
                <a:gd name="T70" fmla="*/ 78 w 122"/>
                <a:gd name="T71" fmla="*/ 293 h 339"/>
                <a:gd name="T72" fmla="*/ 82 w 122"/>
                <a:gd name="T73" fmla="*/ 297 h 339"/>
                <a:gd name="T74" fmla="*/ 82 w 122"/>
                <a:gd name="T75" fmla="*/ 297 h 339"/>
                <a:gd name="T76" fmla="*/ 88 w 122"/>
                <a:gd name="T77" fmla="*/ 299 h 339"/>
                <a:gd name="T78" fmla="*/ 96 w 122"/>
                <a:gd name="T79" fmla="*/ 299 h 339"/>
                <a:gd name="T80" fmla="*/ 96 w 122"/>
                <a:gd name="T81" fmla="*/ 299 h 339"/>
                <a:gd name="T82" fmla="*/ 116 w 122"/>
                <a:gd name="T83" fmla="*/ 298 h 339"/>
                <a:gd name="T84" fmla="*/ 116 w 122"/>
                <a:gd name="T85" fmla="*/ 29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2" h="339">
                  <a:moveTo>
                    <a:pt x="116" y="298"/>
                  </a:moveTo>
                  <a:lnTo>
                    <a:pt x="122" y="335"/>
                  </a:lnTo>
                  <a:lnTo>
                    <a:pt x="122" y="335"/>
                  </a:lnTo>
                  <a:lnTo>
                    <a:pt x="105" y="337"/>
                  </a:lnTo>
                  <a:lnTo>
                    <a:pt x="89" y="339"/>
                  </a:lnTo>
                  <a:lnTo>
                    <a:pt x="89" y="339"/>
                  </a:lnTo>
                  <a:lnTo>
                    <a:pt x="78" y="339"/>
                  </a:lnTo>
                  <a:lnTo>
                    <a:pt x="69" y="337"/>
                  </a:lnTo>
                  <a:lnTo>
                    <a:pt x="60" y="335"/>
                  </a:lnTo>
                  <a:lnTo>
                    <a:pt x="54" y="331"/>
                  </a:lnTo>
                  <a:lnTo>
                    <a:pt x="54" y="331"/>
                  </a:lnTo>
                  <a:lnTo>
                    <a:pt x="48" y="328"/>
                  </a:lnTo>
                  <a:lnTo>
                    <a:pt x="44" y="323"/>
                  </a:lnTo>
                  <a:lnTo>
                    <a:pt x="39" y="318"/>
                  </a:lnTo>
                  <a:lnTo>
                    <a:pt x="36" y="312"/>
                  </a:lnTo>
                  <a:lnTo>
                    <a:pt x="36" y="312"/>
                  </a:lnTo>
                  <a:lnTo>
                    <a:pt x="34" y="305"/>
                  </a:lnTo>
                  <a:lnTo>
                    <a:pt x="32" y="294"/>
                  </a:lnTo>
                  <a:lnTo>
                    <a:pt x="32" y="280"/>
                  </a:lnTo>
                  <a:lnTo>
                    <a:pt x="30" y="263"/>
                  </a:lnTo>
                  <a:lnTo>
                    <a:pt x="30" y="119"/>
                  </a:lnTo>
                  <a:lnTo>
                    <a:pt x="0" y="119"/>
                  </a:lnTo>
                  <a:lnTo>
                    <a:pt x="0" y="87"/>
                  </a:lnTo>
                  <a:lnTo>
                    <a:pt x="30" y="87"/>
                  </a:lnTo>
                  <a:lnTo>
                    <a:pt x="30" y="26"/>
                  </a:lnTo>
                  <a:lnTo>
                    <a:pt x="72" y="0"/>
                  </a:lnTo>
                  <a:lnTo>
                    <a:pt x="72" y="87"/>
                  </a:lnTo>
                  <a:lnTo>
                    <a:pt x="116" y="87"/>
                  </a:lnTo>
                  <a:lnTo>
                    <a:pt x="116" y="119"/>
                  </a:lnTo>
                  <a:lnTo>
                    <a:pt x="72" y="119"/>
                  </a:lnTo>
                  <a:lnTo>
                    <a:pt x="72" y="265"/>
                  </a:lnTo>
                  <a:lnTo>
                    <a:pt x="72" y="265"/>
                  </a:lnTo>
                  <a:lnTo>
                    <a:pt x="74" y="280"/>
                  </a:lnTo>
                  <a:lnTo>
                    <a:pt x="75" y="288"/>
                  </a:lnTo>
                  <a:lnTo>
                    <a:pt x="75" y="288"/>
                  </a:lnTo>
                  <a:lnTo>
                    <a:pt x="78" y="293"/>
                  </a:lnTo>
                  <a:lnTo>
                    <a:pt x="82" y="297"/>
                  </a:lnTo>
                  <a:lnTo>
                    <a:pt x="82" y="297"/>
                  </a:lnTo>
                  <a:lnTo>
                    <a:pt x="88" y="299"/>
                  </a:lnTo>
                  <a:lnTo>
                    <a:pt x="96" y="299"/>
                  </a:lnTo>
                  <a:lnTo>
                    <a:pt x="96" y="299"/>
                  </a:lnTo>
                  <a:lnTo>
                    <a:pt x="116" y="298"/>
                  </a:lnTo>
                  <a:lnTo>
                    <a:pt x="116" y="2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6" name="Freeform 25"/>
            <p:cNvSpPr>
              <a:spLocks/>
            </p:cNvSpPr>
            <p:nvPr userDrawn="1"/>
          </p:nvSpPr>
          <p:spPr bwMode="auto">
            <a:xfrm>
              <a:off x="6394" y="452"/>
              <a:ext cx="34" cy="42"/>
            </a:xfrm>
            <a:custGeom>
              <a:avLst/>
              <a:gdLst>
                <a:gd name="T0" fmla="*/ 0 w 203"/>
                <a:gd name="T1" fmla="*/ 254 h 254"/>
                <a:gd name="T2" fmla="*/ 0 w 203"/>
                <a:gd name="T3" fmla="*/ 6 h 254"/>
                <a:gd name="T4" fmla="*/ 38 w 203"/>
                <a:gd name="T5" fmla="*/ 6 h 254"/>
                <a:gd name="T6" fmla="*/ 38 w 203"/>
                <a:gd name="T7" fmla="*/ 42 h 254"/>
                <a:gd name="T8" fmla="*/ 38 w 203"/>
                <a:gd name="T9" fmla="*/ 42 h 254"/>
                <a:gd name="T10" fmla="*/ 45 w 203"/>
                <a:gd name="T11" fmla="*/ 32 h 254"/>
                <a:gd name="T12" fmla="*/ 54 w 203"/>
                <a:gd name="T13" fmla="*/ 24 h 254"/>
                <a:gd name="T14" fmla="*/ 62 w 203"/>
                <a:gd name="T15" fmla="*/ 17 h 254"/>
                <a:gd name="T16" fmla="*/ 72 w 203"/>
                <a:gd name="T17" fmla="*/ 11 h 254"/>
                <a:gd name="T18" fmla="*/ 83 w 203"/>
                <a:gd name="T19" fmla="*/ 6 h 254"/>
                <a:gd name="T20" fmla="*/ 93 w 203"/>
                <a:gd name="T21" fmla="*/ 2 h 254"/>
                <a:gd name="T22" fmla="*/ 105 w 203"/>
                <a:gd name="T23" fmla="*/ 1 h 254"/>
                <a:gd name="T24" fmla="*/ 117 w 203"/>
                <a:gd name="T25" fmla="*/ 0 h 254"/>
                <a:gd name="T26" fmla="*/ 117 w 203"/>
                <a:gd name="T27" fmla="*/ 0 h 254"/>
                <a:gd name="T28" fmla="*/ 128 w 203"/>
                <a:gd name="T29" fmla="*/ 1 h 254"/>
                <a:gd name="T30" fmla="*/ 139 w 203"/>
                <a:gd name="T31" fmla="*/ 2 h 254"/>
                <a:gd name="T32" fmla="*/ 150 w 203"/>
                <a:gd name="T33" fmla="*/ 5 h 254"/>
                <a:gd name="T34" fmla="*/ 159 w 203"/>
                <a:gd name="T35" fmla="*/ 8 h 254"/>
                <a:gd name="T36" fmla="*/ 159 w 203"/>
                <a:gd name="T37" fmla="*/ 8 h 254"/>
                <a:gd name="T38" fmla="*/ 168 w 203"/>
                <a:gd name="T39" fmla="*/ 13 h 254"/>
                <a:gd name="T40" fmla="*/ 175 w 203"/>
                <a:gd name="T41" fmla="*/ 18 h 254"/>
                <a:gd name="T42" fmla="*/ 182 w 203"/>
                <a:gd name="T43" fmla="*/ 24 h 254"/>
                <a:gd name="T44" fmla="*/ 187 w 203"/>
                <a:gd name="T45" fmla="*/ 30 h 254"/>
                <a:gd name="T46" fmla="*/ 187 w 203"/>
                <a:gd name="T47" fmla="*/ 30 h 254"/>
                <a:gd name="T48" fmla="*/ 192 w 203"/>
                <a:gd name="T49" fmla="*/ 36 h 254"/>
                <a:gd name="T50" fmla="*/ 195 w 203"/>
                <a:gd name="T51" fmla="*/ 44 h 254"/>
                <a:gd name="T52" fmla="*/ 198 w 203"/>
                <a:gd name="T53" fmla="*/ 51 h 254"/>
                <a:gd name="T54" fmla="*/ 200 w 203"/>
                <a:gd name="T55" fmla="*/ 61 h 254"/>
                <a:gd name="T56" fmla="*/ 200 w 203"/>
                <a:gd name="T57" fmla="*/ 61 h 254"/>
                <a:gd name="T58" fmla="*/ 203 w 203"/>
                <a:gd name="T59" fmla="*/ 76 h 254"/>
                <a:gd name="T60" fmla="*/ 203 w 203"/>
                <a:gd name="T61" fmla="*/ 102 h 254"/>
                <a:gd name="T62" fmla="*/ 203 w 203"/>
                <a:gd name="T63" fmla="*/ 254 h 254"/>
                <a:gd name="T64" fmla="*/ 161 w 203"/>
                <a:gd name="T65" fmla="*/ 254 h 254"/>
                <a:gd name="T66" fmla="*/ 161 w 203"/>
                <a:gd name="T67" fmla="*/ 103 h 254"/>
                <a:gd name="T68" fmla="*/ 161 w 203"/>
                <a:gd name="T69" fmla="*/ 103 h 254"/>
                <a:gd name="T70" fmla="*/ 159 w 203"/>
                <a:gd name="T71" fmla="*/ 81 h 254"/>
                <a:gd name="T72" fmla="*/ 158 w 203"/>
                <a:gd name="T73" fmla="*/ 72 h 254"/>
                <a:gd name="T74" fmla="*/ 156 w 203"/>
                <a:gd name="T75" fmla="*/ 65 h 254"/>
                <a:gd name="T76" fmla="*/ 156 w 203"/>
                <a:gd name="T77" fmla="*/ 65 h 254"/>
                <a:gd name="T78" fmla="*/ 152 w 203"/>
                <a:gd name="T79" fmla="*/ 59 h 254"/>
                <a:gd name="T80" fmla="*/ 149 w 203"/>
                <a:gd name="T81" fmla="*/ 54 h 254"/>
                <a:gd name="T82" fmla="*/ 144 w 203"/>
                <a:gd name="T83" fmla="*/ 49 h 254"/>
                <a:gd name="T84" fmla="*/ 138 w 203"/>
                <a:gd name="T85" fmla="*/ 44 h 254"/>
                <a:gd name="T86" fmla="*/ 138 w 203"/>
                <a:gd name="T87" fmla="*/ 44 h 254"/>
                <a:gd name="T88" fmla="*/ 132 w 203"/>
                <a:gd name="T89" fmla="*/ 41 h 254"/>
                <a:gd name="T90" fmla="*/ 125 w 203"/>
                <a:gd name="T91" fmla="*/ 38 h 254"/>
                <a:gd name="T92" fmla="*/ 116 w 203"/>
                <a:gd name="T93" fmla="*/ 37 h 254"/>
                <a:gd name="T94" fmla="*/ 109 w 203"/>
                <a:gd name="T95" fmla="*/ 37 h 254"/>
                <a:gd name="T96" fmla="*/ 109 w 203"/>
                <a:gd name="T97" fmla="*/ 37 h 254"/>
                <a:gd name="T98" fmla="*/ 96 w 203"/>
                <a:gd name="T99" fmla="*/ 38 h 254"/>
                <a:gd name="T100" fmla="*/ 84 w 203"/>
                <a:gd name="T101" fmla="*/ 41 h 254"/>
                <a:gd name="T102" fmla="*/ 72 w 203"/>
                <a:gd name="T103" fmla="*/ 47 h 254"/>
                <a:gd name="T104" fmla="*/ 62 w 203"/>
                <a:gd name="T105" fmla="*/ 54 h 254"/>
                <a:gd name="T106" fmla="*/ 62 w 203"/>
                <a:gd name="T107" fmla="*/ 54 h 254"/>
                <a:gd name="T108" fmla="*/ 57 w 203"/>
                <a:gd name="T109" fmla="*/ 59 h 254"/>
                <a:gd name="T110" fmla="*/ 54 w 203"/>
                <a:gd name="T111" fmla="*/ 65 h 254"/>
                <a:gd name="T112" fmla="*/ 50 w 203"/>
                <a:gd name="T113" fmla="*/ 70 h 254"/>
                <a:gd name="T114" fmla="*/ 48 w 203"/>
                <a:gd name="T115" fmla="*/ 79 h 254"/>
                <a:gd name="T116" fmla="*/ 45 w 203"/>
                <a:gd name="T117" fmla="*/ 87 h 254"/>
                <a:gd name="T118" fmla="*/ 44 w 203"/>
                <a:gd name="T119" fmla="*/ 97 h 254"/>
                <a:gd name="T120" fmla="*/ 43 w 203"/>
                <a:gd name="T121" fmla="*/ 118 h 254"/>
                <a:gd name="T122" fmla="*/ 43 w 203"/>
                <a:gd name="T123" fmla="*/ 254 h 254"/>
                <a:gd name="T124" fmla="*/ 0 w 203"/>
                <a:gd name="T125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3" h="254">
                  <a:moveTo>
                    <a:pt x="0" y="254"/>
                  </a:moveTo>
                  <a:lnTo>
                    <a:pt x="0" y="6"/>
                  </a:lnTo>
                  <a:lnTo>
                    <a:pt x="38" y="6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45" y="32"/>
                  </a:lnTo>
                  <a:lnTo>
                    <a:pt x="54" y="24"/>
                  </a:lnTo>
                  <a:lnTo>
                    <a:pt x="62" y="17"/>
                  </a:lnTo>
                  <a:lnTo>
                    <a:pt x="72" y="11"/>
                  </a:lnTo>
                  <a:lnTo>
                    <a:pt x="83" y="6"/>
                  </a:lnTo>
                  <a:lnTo>
                    <a:pt x="93" y="2"/>
                  </a:lnTo>
                  <a:lnTo>
                    <a:pt x="105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8" y="1"/>
                  </a:lnTo>
                  <a:lnTo>
                    <a:pt x="139" y="2"/>
                  </a:lnTo>
                  <a:lnTo>
                    <a:pt x="150" y="5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68" y="13"/>
                  </a:lnTo>
                  <a:lnTo>
                    <a:pt x="175" y="18"/>
                  </a:lnTo>
                  <a:lnTo>
                    <a:pt x="182" y="24"/>
                  </a:lnTo>
                  <a:lnTo>
                    <a:pt x="187" y="30"/>
                  </a:lnTo>
                  <a:lnTo>
                    <a:pt x="187" y="30"/>
                  </a:lnTo>
                  <a:lnTo>
                    <a:pt x="192" y="36"/>
                  </a:lnTo>
                  <a:lnTo>
                    <a:pt x="195" y="44"/>
                  </a:lnTo>
                  <a:lnTo>
                    <a:pt x="198" y="51"/>
                  </a:lnTo>
                  <a:lnTo>
                    <a:pt x="200" y="61"/>
                  </a:lnTo>
                  <a:lnTo>
                    <a:pt x="200" y="61"/>
                  </a:lnTo>
                  <a:lnTo>
                    <a:pt x="203" y="76"/>
                  </a:lnTo>
                  <a:lnTo>
                    <a:pt x="203" y="102"/>
                  </a:lnTo>
                  <a:lnTo>
                    <a:pt x="203" y="254"/>
                  </a:lnTo>
                  <a:lnTo>
                    <a:pt x="161" y="254"/>
                  </a:lnTo>
                  <a:lnTo>
                    <a:pt x="161" y="103"/>
                  </a:lnTo>
                  <a:lnTo>
                    <a:pt x="161" y="103"/>
                  </a:lnTo>
                  <a:lnTo>
                    <a:pt x="159" y="81"/>
                  </a:lnTo>
                  <a:lnTo>
                    <a:pt x="158" y="72"/>
                  </a:lnTo>
                  <a:lnTo>
                    <a:pt x="156" y="65"/>
                  </a:lnTo>
                  <a:lnTo>
                    <a:pt x="156" y="65"/>
                  </a:lnTo>
                  <a:lnTo>
                    <a:pt x="152" y="59"/>
                  </a:lnTo>
                  <a:lnTo>
                    <a:pt x="149" y="54"/>
                  </a:lnTo>
                  <a:lnTo>
                    <a:pt x="144" y="49"/>
                  </a:lnTo>
                  <a:lnTo>
                    <a:pt x="138" y="44"/>
                  </a:lnTo>
                  <a:lnTo>
                    <a:pt x="138" y="44"/>
                  </a:lnTo>
                  <a:lnTo>
                    <a:pt x="132" y="41"/>
                  </a:lnTo>
                  <a:lnTo>
                    <a:pt x="125" y="38"/>
                  </a:lnTo>
                  <a:lnTo>
                    <a:pt x="116" y="37"/>
                  </a:lnTo>
                  <a:lnTo>
                    <a:pt x="109" y="37"/>
                  </a:lnTo>
                  <a:lnTo>
                    <a:pt x="109" y="37"/>
                  </a:lnTo>
                  <a:lnTo>
                    <a:pt x="96" y="38"/>
                  </a:lnTo>
                  <a:lnTo>
                    <a:pt x="84" y="41"/>
                  </a:lnTo>
                  <a:lnTo>
                    <a:pt x="72" y="47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57" y="59"/>
                  </a:lnTo>
                  <a:lnTo>
                    <a:pt x="54" y="65"/>
                  </a:lnTo>
                  <a:lnTo>
                    <a:pt x="50" y="70"/>
                  </a:lnTo>
                  <a:lnTo>
                    <a:pt x="48" y="79"/>
                  </a:lnTo>
                  <a:lnTo>
                    <a:pt x="45" y="87"/>
                  </a:lnTo>
                  <a:lnTo>
                    <a:pt x="44" y="97"/>
                  </a:lnTo>
                  <a:lnTo>
                    <a:pt x="43" y="118"/>
                  </a:lnTo>
                  <a:lnTo>
                    <a:pt x="43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7" name="Freeform 26"/>
            <p:cNvSpPr>
              <a:spLocks noEditPoints="1"/>
            </p:cNvSpPr>
            <p:nvPr userDrawn="1"/>
          </p:nvSpPr>
          <p:spPr bwMode="auto">
            <a:xfrm>
              <a:off x="6436" y="452"/>
              <a:ext cx="38" cy="43"/>
            </a:xfrm>
            <a:custGeom>
              <a:avLst/>
              <a:gdLst>
                <a:gd name="T0" fmla="*/ 228 w 229"/>
                <a:gd name="T1" fmla="*/ 180 h 260"/>
                <a:gd name="T2" fmla="*/ 214 w 229"/>
                <a:gd name="T3" fmla="*/ 213 h 260"/>
                <a:gd name="T4" fmla="*/ 197 w 229"/>
                <a:gd name="T5" fmla="*/ 234 h 260"/>
                <a:gd name="T6" fmla="*/ 183 w 229"/>
                <a:gd name="T7" fmla="*/ 244 h 260"/>
                <a:gd name="T8" fmla="*/ 159 w 229"/>
                <a:gd name="T9" fmla="*/ 255 h 260"/>
                <a:gd name="T10" fmla="*/ 119 w 229"/>
                <a:gd name="T11" fmla="*/ 260 h 260"/>
                <a:gd name="T12" fmla="*/ 93 w 229"/>
                <a:gd name="T13" fmla="*/ 258 h 260"/>
                <a:gd name="T14" fmla="*/ 59 w 229"/>
                <a:gd name="T15" fmla="*/ 247 h 260"/>
                <a:gd name="T16" fmla="*/ 33 w 229"/>
                <a:gd name="T17" fmla="*/ 226 h 260"/>
                <a:gd name="T18" fmla="*/ 18 w 229"/>
                <a:gd name="T19" fmla="*/ 208 h 260"/>
                <a:gd name="T20" fmla="*/ 5 w 229"/>
                <a:gd name="T21" fmla="*/ 174 h 260"/>
                <a:gd name="T22" fmla="*/ 0 w 229"/>
                <a:gd name="T23" fmla="*/ 133 h 260"/>
                <a:gd name="T24" fmla="*/ 3 w 229"/>
                <a:gd name="T25" fmla="*/ 103 h 260"/>
                <a:gd name="T26" fmla="*/ 13 w 229"/>
                <a:gd name="T27" fmla="*/ 65 h 260"/>
                <a:gd name="T28" fmla="*/ 33 w 229"/>
                <a:gd name="T29" fmla="*/ 35 h 260"/>
                <a:gd name="T30" fmla="*/ 49 w 229"/>
                <a:gd name="T31" fmla="*/ 20 h 260"/>
                <a:gd name="T32" fmla="*/ 81 w 229"/>
                <a:gd name="T33" fmla="*/ 5 h 260"/>
                <a:gd name="T34" fmla="*/ 117 w 229"/>
                <a:gd name="T35" fmla="*/ 0 h 260"/>
                <a:gd name="T36" fmla="*/ 141 w 229"/>
                <a:gd name="T37" fmla="*/ 2 h 260"/>
                <a:gd name="T38" fmla="*/ 172 w 229"/>
                <a:gd name="T39" fmla="*/ 13 h 260"/>
                <a:gd name="T40" fmla="*/ 198 w 229"/>
                <a:gd name="T41" fmla="*/ 35 h 260"/>
                <a:gd name="T42" fmla="*/ 211 w 229"/>
                <a:gd name="T43" fmla="*/ 53 h 260"/>
                <a:gd name="T44" fmla="*/ 225 w 229"/>
                <a:gd name="T45" fmla="*/ 87 h 260"/>
                <a:gd name="T46" fmla="*/ 229 w 229"/>
                <a:gd name="T47" fmla="*/ 129 h 260"/>
                <a:gd name="T48" fmla="*/ 43 w 229"/>
                <a:gd name="T49" fmla="*/ 141 h 260"/>
                <a:gd name="T50" fmla="*/ 51 w 229"/>
                <a:gd name="T51" fmla="*/ 177 h 260"/>
                <a:gd name="T52" fmla="*/ 63 w 229"/>
                <a:gd name="T53" fmla="*/ 198 h 260"/>
                <a:gd name="T54" fmla="*/ 72 w 229"/>
                <a:gd name="T55" fmla="*/ 208 h 260"/>
                <a:gd name="T56" fmla="*/ 90 w 229"/>
                <a:gd name="T57" fmla="*/ 220 h 260"/>
                <a:gd name="T58" fmla="*/ 119 w 229"/>
                <a:gd name="T59" fmla="*/ 225 h 260"/>
                <a:gd name="T60" fmla="*/ 141 w 229"/>
                <a:gd name="T61" fmla="*/ 223 h 260"/>
                <a:gd name="T62" fmla="*/ 159 w 229"/>
                <a:gd name="T63" fmla="*/ 213 h 260"/>
                <a:gd name="T64" fmla="*/ 179 w 229"/>
                <a:gd name="T65" fmla="*/ 187 h 260"/>
                <a:gd name="T66" fmla="*/ 46 w 229"/>
                <a:gd name="T67" fmla="*/ 106 h 260"/>
                <a:gd name="T68" fmla="*/ 183 w 229"/>
                <a:gd name="T69" fmla="*/ 92 h 260"/>
                <a:gd name="T70" fmla="*/ 169 w 229"/>
                <a:gd name="T71" fmla="*/ 60 h 260"/>
                <a:gd name="T72" fmla="*/ 159 w 229"/>
                <a:gd name="T73" fmla="*/ 49 h 260"/>
                <a:gd name="T74" fmla="*/ 139 w 229"/>
                <a:gd name="T75" fmla="*/ 38 h 260"/>
                <a:gd name="T76" fmla="*/ 117 w 229"/>
                <a:gd name="T77" fmla="*/ 35 h 260"/>
                <a:gd name="T78" fmla="*/ 90 w 229"/>
                <a:gd name="T79" fmla="*/ 39 h 260"/>
                <a:gd name="T80" fmla="*/ 69 w 229"/>
                <a:gd name="T81" fmla="*/ 54 h 260"/>
                <a:gd name="T82" fmla="*/ 48 w 229"/>
                <a:gd name="T83" fmla="*/ 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9" h="260">
                  <a:moveTo>
                    <a:pt x="185" y="175"/>
                  </a:moveTo>
                  <a:lnTo>
                    <a:pt x="228" y="180"/>
                  </a:lnTo>
                  <a:lnTo>
                    <a:pt x="228" y="180"/>
                  </a:lnTo>
                  <a:lnTo>
                    <a:pt x="222" y="198"/>
                  </a:lnTo>
                  <a:lnTo>
                    <a:pt x="219" y="206"/>
                  </a:lnTo>
                  <a:lnTo>
                    <a:pt x="214" y="213"/>
                  </a:lnTo>
                  <a:lnTo>
                    <a:pt x="209" y="220"/>
                  </a:lnTo>
                  <a:lnTo>
                    <a:pt x="203" y="228"/>
                  </a:lnTo>
                  <a:lnTo>
                    <a:pt x="197" y="234"/>
                  </a:lnTo>
                  <a:lnTo>
                    <a:pt x="190" y="240"/>
                  </a:lnTo>
                  <a:lnTo>
                    <a:pt x="190" y="240"/>
                  </a:lnTo>
                  <a:lnTo>
                    <a:pt x="183" y="244"/>
                  </a:lnTo>
                  <a:lnTo>
                    <a:pt x="175" y="248"/>
                  </a:lnTo>
                  <a:lnTo>
                    <a:pt x="167" y="252"/>
                  </a:lnTo>
                  <a:lnTo>
                    <a:pt x="159" y="255"/>
                  </a:lnTo>
                  <a:lnTo>
                    <a:pt x="149" y="258"/>
                  </a:lnTo>
                  <a:lnTo>
                    <a:pt x="139" y="259"/>
                  </a:lnTo>
                  <a:lnTo>
                    <a:pt x="119" y="260"/>
                  </a:lnTo>
                  <a:lnTo>
                    <a:pt x="119" y="260"/>
                  </a:lnTo>
                  <a:lnTo>
                    <a:pt x="106" y="260"/>
                  </a:lnTo>
                  <a:lnTo>
                    <a:pt x="93" y="258"/>
                  </a:lnTo>
                  <a:lnTo>
                    <a:pt x="81" y="255"/>
                  </a:lnTo>
                  <a:lnTo>
                    <a:pt x="70" y="252"/>
                  </a:lnTo>
                  <a:lnTo>
                    <a:pt x="59" y="247"/>
                  </a:lnTo>
                  <a:lnTo>
                    <a:pt x="49" y="241"/>
                  </a:lnTo>
                  <a:lnTo>
                    <a:pt x="41" y="235"/>
                  </a:lnTo>
                  <a:lnTo>
                    <a:pt x="33" y="226"/>
                  </a:lnTo>
                  <a:lnTo>
                    <a:pt x="33" y="226"/>
                  </a:lnTo>
                  <a:lnTo>
                    <a:pt x="24" y="218"/>
                  </a:lnTo>
                  <a:lnTo>
                    <a:pt x="18" y="208"/>
                  </a:lnTo>
                  <a:lnTo>
                    <a:pt x="12" y="198"/>
                  </a:lnTo>
                  <a:lnTo>
                    <a:pt x="9" y="186"/>
                  </a:lnTo>
                  <a:lnTo>
                    <a:pt x="5" y="174"/>
                  </a:lnTo>
                  <a:lnTo>
                    <a:pt x="3" y="160"/>
                  </a:lnTo>
                  <a:lnTo>
                    <a:pt x="0" y="147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17"/>
                  </a:lnTo>
                  <a:lnTo>
                    <a:pt x="3" y="103"/>
                  </a:lnTo>
                  <a:lnTo>
                    <a:pt x="5" y="90"/>
                  </a:lnTo>
                  <a:lnTo>
                    <a:pt x="9" y="76"/>
                  </a:lnTo>
                  <a:lnTo>
                    <a:pt x="13" y="65"/>
                  </a:lnTo>
                  <a:lnTo>
                    <a:pt x="18" y="54"/>
                  </a:lnTo>
                  <a:lnTo>
                    <a:pt x="25" y="44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41" y="26"/>
                  </a:lnTo>
                  <a:lnTo>
                    <a:pt x="49" y="20"/>
                  </a:lnTo>
                  <a:lnTo>
                    <a:pt x="59" y="14"/>
                  </a:lnTo>
                  <a:lnTo>
                    <a:pt x="70" y="9"/>
                  </a:lnTo>
                  <a:lnTo>
                    <a:pt x="81" y="5"/>
                  </a:lnTo>
                  <a:lnTo>
                    <a:pt x="91" y="2"/>
                  </a:lnTo>
                  <a:lnTo>
                    <a:pt x="103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9" y="1"/>
                  </a:lnTo>
                  <a:lnTo>
                    <a:pt x="141" y="2"/>
                  </a:lnTo>
                  <a:lnTo>
                    <a:pt x="151" y="5"/>
                  </a:lnTo>
                  <a:lnTo>
                    <a:pt x="162" y="8"/>
                  </a:lnTo>
                  <a:lnTo>
                    <a:pt x="172" y="13"/>
                  </a:lnTo>
                  <a:lnTo>
                    <a:pt x="181" y="19"/>
                  </a:lnTo>
                  <a:lnTo>
                    <a:pt x="190" y="26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5" y="43"/>
                  </a:lnTo>
                  <a:lnTo>
                    <a:pt x="211" y="53"/>
                  </a:lnTo>
                  <a:lnTo>
                    <a:pt x="217" y="63"/>
                  </a:lnTo>
                  <a:lnTo>
                    <a:pt x="222" y="75"/>
                  </a:lnTo>
                  <a:lnTo>
                    <a:pt x="225" y="87"/>
                  </a:lnTo>
                  <a:lnTo>
                    <a:pt x="228" y="100"/>
                  </a:lnTo>
                  <a:lnTo>
                    <a:pt x="229" y="115"/>
                  </a:lnTo>
                  <a:lnTo>
                    <a:pt x="229" y="129"/>
                  </a:lnTo>
                  <a:lnTo>
                    <a:pt x="229" y="129"/>
                  </a:lnTo>
                  <a:lnTo>
                    <a:pt x="229" y="141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6" y="160"/>
                  </a:lnTo>
                  <a:lnTo>
                    <a:pt x="51" y="177"/>
                  </a:lnTo>
                  <a:lnTo>
                    <a:pt x="54" y="184"/>
                  </a:lnTo>
                  <a:lnTo>
                    <a:pt x="58" y="192"/>
                  </a:lnTo>
                  <a:lnTo>
                    <a:pt x="63" y="198"/>
                  </a:lnTo>
                  <a:lnTo>
                    <a:pt x="67" y="204"/>
                  </a:lnTo>
                  <a:lnTo>
                    <a:pt x="67" y="204"/>
                  </a:lnTo>
                  <a:lnTo>
                    <a:pt x="72" y="208"/>
                  </a:lnTo>
                  <a:lnTo>
                    <a:pt x="78" y="213"/>
                  </a:lnTo>
                  <a:lnTo>
                    <a:pt x="84" y="217"/>
                  </a:lnTo>
                  <a:lnTo>
                    <a:pt x="90" y="220"/>
                  </a:lnTo>
                  <a:lnTo>
                    <a:pt x="97" y="223"/>
                  </a:lnTo>
                  <a:lnTo>
                    <a:pt x="105" y="224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30" y="225"/>
                  </a:lnTo>
                  <a:lnTo>
                    <a:pt x="141" y="223"/>
                  </a:lnTo>
                  <a:lnTo>
                    <a:pt x="150" y="219"/>
                  </a:lnTo>
                  <a:lnTo>
                    <a:pt x="159" y="213"/>
                  </a:lnTo>
                  <a:lnTo>
                    <a:pt x="159" y="213"/>
                  </a:lnTo>
                  <a:lnTo>
                    <a:pt x="167" y="206"/>
                  </a:lnTo>
                  <a:lnTo>
                    <a:pt x="173" y="198"/>
                  </a:lnTo>
                  <a:lnTo>
                    <a:pt x="179" y="187"/>
                  </a:lnTo>
                  <a:lnTo>
                    <a:pt x="185" y="175"/>
                  </a:lnTo>
                  <a:lnTo>
                    <a:pt x="185" y="175"/>
                  </a:lnTo>
                  <a:close/>
                  <a:moveTo>
                    <a:pt x="46" y="106"/>
                  </a:moveTo>
                  <a:lnTo>
                    <a:pt x="185" y="106"/>
                  </a:lnTo>
                  <a:lnTo>
                    <a:pt x="185" y="106"/>
                  </a:lnTo>
                  <a:lnTo>
                    <a:pt x="183" y="92"/>
                  </a:lnTo>
                  <a:lnTo>
                    <a:pt x="180" y="79"/>
                  </a:lnTo>
                  <a:lnTo>
                    <a:pt x="175" y="68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63" y="54"/>
                  </a:lnTo>
                  <a:lnTo>
                    <a:pt x="159" y="49"/>
                  </a:lnTo>
                  <a:lnTo>
                    <a:pt x="153" y="44"/>
                  </a:lnTo>
                  <a:lnTo>
                    <a:pt x="147" y="41"/>
                  </a:lnTo>
                  <a:lnTo>
                    <a:pt x="139" y="38"/>
                  </a:lnTo>
                  <a:lnTo>
                    <a:pt x="132" y="37"/>
                  </a:lnTo>
                  <a:lnTo>
                    <a:pt x="125" y="36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03" y="36"/>
                  </a:lnTo>
                  <a:lnTo>
                    <a:pt x="90" y="39"/>
                  </a:lnTo>
                  <a:lnTo>
                    <a:pt x="78" y="45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59" y="65"/>
                  </a:lnTo>
                  <a:lnTo>
                    <a:pt x="53" y="76"/>
                  </a:lnTo>
                  <a:lnTo>
                    <a:pt x="48" y="91"/>
                  </a:lnTo>
                  <a:lnTo>
                    <a:pt x="46" y="106"/>
                  </a:lnTo>
                  <a:lnTo>
                    <a:pt x="46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6483" y="452"/>
              <a:ext cx="23" cy="42"/>
            </a:xfrm>
            <a:custGeom>
              <a:avLst/>
              <a:gdLst>
                <a:gd name="T0" fmla="*/ 0 w 136"/>
                <a:gd name="T1" fmla="*/ 254 h 254"/>
                <a:gd name="T2" fmla="*/ 0 w 136"/>
                <a:gd name="T3" fmla="*/ 6 h 254"/>
                <a:gd name="T4" fmla="*/ 39 w 136"/>
                <a:gd name="T5" fmla="*/ 6 h 254"/>
                <a:gd name="T6" fmla="*/ 39 w 136"/>
                <a:gd name="T7" fmla="*/ 43 h 254"/>
                <a:gd name="T8" fmla="*/ 39 w 136"/>
                <a:gd name="T9" fmla="*/ 43 h 254"/>
                <a:gd name="T10" fmla="*/ 46 w 136"/>
                <a:gd name="T11" fmla="*/ 31 h 254"/>
                <a:gd name="T12" fmla="*/ 52 w 136"/>
                <a:gd name="T13" fmla="*/ 21 h 254"/>
                <a:gd name="T14" fmla="*/ 59 w 136"/>
                <a:gd name="T15" fmla="*/ 14 h 254"/>
                <a:gd name="T16" fmla="*/ 65 w 136"/>
                <a:gd name="T17" fmla="*/ 8 h 254"/>
                <a:gd name="T18" fmla="*/ 65 w 136"/>
                <a:gd name="T19" fmla="*/ 8 h 254"/>
                <a:gd name="T20" fmla="*/ 71 w 136"/>
                <a:gd name="T21" fmla="*/ 5 h 254"/>
                <a:gd name="T22" fmla="*/ 78 w 136"/>
                <a:gd name="T23" fmla="*/ 2 h 254"/>
                <a:gd name="T24" fmla="*/ 85 w 136"/>
                <a:gd name="T25" fmla="*/ 1 h 254"/>
                <a:gd name="T26" fmla="*/ 93 w 136"/>
                <a:gd name="T27" fmla="*/ 0 h 254"/>
                <a:gd name="T28" fmla="*/ 93 w 136"/>
                <a:gd name="T29" fmla="*/ 0 h 254"/>
                <a:gd name="T30" fmla="*/ 102 w 136"/>
                <a:gd name="T31" fmla="*/ 1 h 254"/>
                <a:gd name="T32" fmla="*/ 113 w 136"/>
                <a:gd name="T33" fmla="*/ 3 h 254"/>
                <a:gd name="T34" fmla="*/ 125 w 136"/>
                <a:gd name="T35" fmla="*/ 8 h 254"/>
                <a:gd name="T36" fmla="*/ 136 w 136"/>
                <a:gd name="T37" fmla="*/ 14 h 254"/>
                <a:gd name="T38" fmla="*/ 121 w 136"/>
                <a:gd name="T39" fmla="*/ 53 h 254"/>
                <a:gd name="T40" fmla="*/ 121 w 136"/>
                <a:gd name="T41" fmla="*/ 53 h 254"/>
                <a:gd name="T42" fmla="*/ 113 w 136"/>
                <a:gd name="T43" fmla="*/ 49 h 254"/>
                <a:gd name="T44" fmla="*/ 106 w 136"/>
                <a:gd name="T45" fmla="*/ 47 h 254"/>
                <a:gd name="T46" fmla="*/ 97 w 136"/>
                <a:gd name="T47" fmla="*/ 44 h 254"/>
                <a:gd name="T48" fmla="*/ 90 w 136"/>
                <a:gd name="T49" fmla="*/ 44 h 254"/>
                <a:gd name="T50" fmla="*/ 90 w 136"/>
                <a:gd name="T51" fmla="*/ 44 h 254"/>
                <a:gd name="T52" fmla="*/ 83 w 136"/>
                <a:gd name="T53" fmla="*/ 44 h 254"/>
                <a:gd name="T54" fmla="*/ 77 w 136"/>
                <a:gd name="T55" fmla="*/ 45 h 254"/>
                <a:gd name="T56" fmla="*/ 71 w 136"/>
                <a:gd name="T57" fmla="*/ 49 h 254"/>
                <a:gd name="T58" fmla="*/ 65 w 136"/>
                <a:gd name="T59" fmla="*/ 53 h 254"/>
                <a:gd name="T60" fmla="*/ 65 w 136"/>
                <a:gd name="T61" fmla="*/ 53 h 254"/>
                <a:gd name="T62" fmla="*/ 60 w 136"/>
                <a:gd name="T63" fmla="*/ 56 h 254"/>
                <a:gd name="T64" fmla="*/ 55 w 136"/>
                <a:gd name="T65" fmla="*/ 62 h 254"/>
                <a:gd name="T66" fmla="*/ 52 w 136"/>
                <a:gd name="T67" fmla="*/ 68 h 254"/>
                <a:gd name="T68" fmla="*/ 49 w 136"/>
                <a:gd name="T69" fmla="*/ 75 h 254"/>
                <a:gd name="T70" fmla="*/ 49 w 136"/>
                <a:gd name="T71" fmla="*/ 75 h 254"/>
                <a:gd name="T72" fmla="*/ 46 w 136"/>
                <a:gd name="T73" fmla="*/ 86 h 254"/>
                <a:gd name="T74" fmla="*/ 45 w 136"/>
                <a:gd name="T75" fmla="*/ 98 h 254"/>
                <a:gd name="T76" fmla="*/ 42 w 136"/>
                <a:gd name="T77" fmla="*/ 111 h 254"/>
                <a:gd name="T78" fmla="*/ 42 w 136"/>
                <a:gd name="T79" fmla="*/ 124 h 254"/>
                <a:gd name="T80" fmla="*/ 42 w 136"/>
                <a:gd name="T81" fmla="*/ 254 h 254"/>
                <a:gd name="T82" fmla="*/ 0 w 136"/>
                <a:gd name="T8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254">
                  <a:moveTo>
                    <a:pt x="0" y="254"/>
                  </a:moveTo>
                  <a:lnTo>
                    <a:pt x="0" y="6"/>
                  </a:lnTo>
                  <a:lnTo>
                    <a:pt x="39" y="6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6" y="31"/>
                  </a:lnTo>
                  <a:lnTo>
                    <a:pt x="52" y="21"/>
                  </a:lnTo>
                  <a:lnTo>
                    <a:pt x="59" y="14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71" y="5"/>
                  </a:lnTo>
                  <a:lnTo>
                    <a:pt x="78" y="2"/>
                  </a:lnTo>
                  <a:lnTo>
                    <a:pt x="85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1"/>
                  </a:lnTo>
                  <a:lnTo>
                    <a:pt x="113" y="3"/>
                  </a:lnTo>
                  <a:lnTo>
                    <a:pt x="125" y="8"/>
                  </a:lnTo>
                  <a:lnTo>
                    <a:pt x="136" y="14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13" y="49"/>
                  </a:lnTo>
                  <a:lnTo>
                    <a:pt x="106" y="47"/>
                  </a:lnTo>
                  <a:lnTo>
                    <a:pt x="97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83" y="44"/>
                  </a:lnTo>
                  <a:lnTo>
                    <a:pt x="77" y="45"/>
                  </a:lnTo>
                  <a:lnTo>
                    <a:pt x="71" y="49"/>
                  </a:lnTo>
                  <a:lnTo>
                    <a:pt x="65" y="53"/>
                  </a:lnTo>
                  <a:lnTo>
                    <a:pt x="65" y="53"/>
                  </a:lnTo>
                  <a:lnTo>
                    <a:pt x="60" y="56"/>
                  </a:lnTo>
                  <a:lnTo>
                    <a:pt x="55" y="62"/>
                  </a:lnTo>
                  <a:lnTo>
                    <a:pt x="52" y="68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46" y="86"/>
                  </a:lnTo>
                  <a:lnTo>
                    <a:pt x="45" y="98"/>
                  </a:lnTo>
                  <a:lnTo>
                    <a:pt x="42" y="111"/>
                  </a:lnTo>
                  <a:lnTo>
                    <a:pt x="42" y="124"/>
                  </a:lnTo>
                  <a:lnTo>
                    <a:pt x="42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6528" y="436"/>
              <a:ext cx="24" cy="58"/>
            </a:xfrm>
            <a:custGeom>
              <a:avLst/>
              <a:gdLst>
                <a:gd name="T0" fmla="*/ 37 w 145"/>
                <a:gd name="T1" fmla="*/ 349 h 349"/>
                <a:gd name="T2" fmla="*/ 37 w 145"/>
                <a:gd name="T3" fmla="*/ 133 h 349"/>
                <a:gd name="T4" fmla="*/ 0 w 145"/>
                <a:gd name="T5" fmla="*/ 133 h 349"/>
                <a:gd name="T6" fmla="*/ 0 w 145"/>
                <a:gd name="T7" fmla="*/ 101 h 349"/>
                <a:gd name="T8" fmla="*/ 37 w 145"/>
                <a:gd name="T9" fmla="*/ 101 h 349"/>
                <a:gd name="T10" fmla="*/ 37 w 145"/>
                <a:gd name="T11" fmla="*/ 74 h 349"/>
                <a:gd name="T12" fmla="*/ 37 w 145"/>
                <a:gd name="T13" fmla="*/ 74 h 349"/>
                <a:gd name="T14" fmla="*/ 38 w 145"/>
                <a:gd name="T15" fmla="*/ 53 h 349"/>
                <a:gd name="T16" fmla="*/ 39 w 145"/>
                <a:gd name="T17" fmla="*/ 44 h 349"/>
                <a:gd name="T18" fmla="*/ 42 w 145"/>
                <a:gd name="T19" fmla="*/ 37 h 349"/>
                <a:gd name="T20" fmla="*/ 42 w 145"/>
                <a:gd name="T21" fmla="*/ 37 h 349"/>
                <a:gd name="T22" fmla="*/ 45 w 145"/>
                <a:gd name="T23" fmla="*/ 29 h 349"/>
                <a:gd name="T24" fmla="*/ 50 w 145"/>
                <a:gd name="T25" fmla="*/ 23 h 349"/>
                <a:gd name="T26" fmla="*/ 56 w 145"/>
                <a:gd name="T27" fmla="*/ 16 h 349"/>
                <a:gd name="T28" fmla="*/ 63 w 145"/>
                <a:gd name="T29" fmla="*/ 11 h 349"/>
                <a:gd name="T30" fmla="*/ 63 w 145"/>
                <a:gd name="T31" fmla="*/ 11 h 349"/>
                <a:gd name="T32" fmla="*/ 72 w 145"/>
                <a:gd name="T33" fmla="*/ 6 h 349"/>
                <a:gd name="T34" fmla="*/ 81 w 145"/>
                <a:gd name="T35" fmla="*/ 2 h 349"/>
                <a:gd name="T36" fmla="*/ 93 w 145"/>
                <a:gd name="T37" fmla="*/ 1 h 349"/>
                <a:gd name="T38" fmla="*/ 106 w 145"/>
                <a:gd name="T39" fmla="*/ 0 h 349"/>
                <a:gd name="T40" fmla="*/ 106 w 145"/>
                <a:gd name="T41" fmla="*/ 0 h 349"/>
                <a:gd name="T42" fmla="*/ 124 w 145"/>
                <a:gd name="T43" fmla="*/ 1 h 349"/>
                <a:gd name="T44" fmla="*/ 145 w 145"/>
                <a:gd name="T45" fmla="*/ 5 h 349"/>
                <a:gd name="T46" fmla="*/ 139 w 145"/>
                <a:gd name="T47" fmla="*/ 41 h 349"/>
                <a:gd name="T48" fmla="*/ 139 w 145"/>
                <a:gd name="T49" fmla="*/ 41 h 349"/>
                <a:gd name="T50" fmla="*/ 126 w 145"/>
                <a:gd name="T51" fmla="*/ 40 h 349"/>
                <a:gd name="T52" fmla="*/ 114 w 145"/>
                <a:gd name="T53" fmla="*/ 38 h 349"/>
                <a:gd name="T54" fmla="*/ 114 w 145"/>
                <a:gd name="T55" fmla="*/ 38 h 349"/>
                <a:gd name="T56" fmla="*/ 105 w 145"/>
                <a:gd name="T57" fmla="*/ 40 h 349"/>
                <a:gd name="T58" fmla="*/ 98 w 145"/>
                <a:gd name="T59" fmla="*/ 41 h 349"/>
                <a:gd name="T60" fmla="*/ 92 w 145"/>
                <a:gd name="T61" fmla="*/ 43 h 349"/>
                <a:gd name="T62" fmla="*/ 87 w 145"/>
                <a:gd name="T63" fmla="*/ 47 h 349"/>
                <a:gd name="T64" fmla="*/ 87 w 145"/>
                <a:gd name="T65" fmla="*/ 47 h 349"/>
                <a:gd name="T66" fmla="*/ 84 w 145"/>
                <a:gd name="T67" fmla="*/ 52 h 349"/>
                <a:gd name="T68" fmla="*/ 81 w 145"/>
                <a:gd name="T69" fmla="*/ 59 h 349"/>
                <a:gd name="T70" fmla="*/ 79 w 145"/>
                <a:gd name="T71" fmla="*/ 67 h 349"/>
                <a:gd name="T72" fmla="*/ 79 w 145"/>
                <a:gd name="T73" fmla="*/ 78 h 349"/>
                <a:gd name="T74" fmla="*/ 79 w 145"/>
                <a:gd name="T75" fmla="*/ 101 h 349"/>
                <a:gd name="T76" fmla="*/ 127 w 145"/>
                <a:gd name="T77" fmla="*/ 101 h 349"/>
                <a:gd name="T78" fmla="*/ 127 w 145"/>
                <a:gd name="T79" fmla="*/ 133 h 349"/>
                <a:gd name="T80" fmla="*/ 79 w 145"/>
                <a:gd name="T81" fmla="*/ 133 h 349"/>
                <a:gd name="T82" fmla="*/ 79 w 145"/>
                <a:gd name="T83" fmla="*/ 349 h 349"/>
                <a:gd name="T84" fmla="*/ 37 w 145"/>
                <a:gd name="T8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5" h="349">
                  <a:moveTo>
                    <a:pt x="37" y="349"/>
                  </a:moveTo>
                  <a:lnTo>
                    <a:pt x="37" y="133"/>
                  </a:lnTo>
                  <a:lnTo>
                    <a:pt x="0" y="133"/>
                  </a:lnTo>
                  <a:lnTo>
                    <a:pt x="0" y="101"/>
                  </a:lnTo>
                  <a:lnTo>
                    <a:pt x="37" y="101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8" y="53"/>
                  </a:lnTo>
                  <a:lnTo>
                    <a:pt x="39" y="44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5" y="29"/>
                  </a:lnTo>
                  <a:lnTo>
                    <a:pt x="50" y="23"/>
                  </a:lnTo>
                  <a:lnTo>
                    <a:pt x="56" y="16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72" y="6"/>
                  </a:lnTo>
                  <a:lnTo>
                    <a:pt x="81" y="2"/>
                  </a:lnTo>
                  <a:lnTo>
                    <a:pt x="93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24" y="1"/>
                  </a:lnTo>
                  <a:lnTo>
                    <a:pt x="145" y="5"/>
                  </a:lnTo>
                  <a:lnTo>
                    <a:pt x="139" y="41"/>
                  </a:lnTo>
                  <a:lnTo>
                    <a:pt x="139" y="41"/>
                  </a:lnTo>
                  <a:lnTo>
                    <a:pt x="126" y="40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05" y="40"/>
                  </a:lnTo>
                  <a:lnTo>
                    <a:pt x="98" y="41"/>
                  </a:lnTo>
                  <a:lnTo>
                    <a:pt x="92" y="43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84" y="52"/>
                  </a:lnTo>
                  <a:lnTo>
                    <a:pt x="81" y="59"/>
                  </a:lnTo>
                  <a:lnTo>
                    <a:pt x="79" y="67"/>
                  </a:lnTo>
                  <a:lnTo>
                    <a:pt x="79" y="78"/>
                  </a:lnTo>
                  <a:lnTo>
                    <a:pt x="79" y="101"/>
                  </a:lnTo>
                  <a:lnTo>
                    <a:pt x="127" y="101"/>
                  </a:lnTo>
                  <a:lnTo>
                    <a:pt x="127" y="133"/>
                  </a:lnTo>
                  <a:lnTo>
                    <a:pt x="79" y="133"/>
                  </a:lnTo>
                  <a:lnTo>
                    <a:pt x="79" y="349"/>
                  </a:lnTo>
                  <a:lnTo>
                    <a:pt x="37" y="3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0" name="Freeform 29"/>
            <p:cNvSpPr>
              <a:spLocks noEditPoints="1"/>
            </p:cNvSpPr>
            <p:nvPr userDrawn="1"/>
          </p:nvSpPr>
          <p:spPr bwMode="auto">
            <a:xfrm>
              <a:off x="6552" y="452"/>
              <a:ext cx="39" cy="43"/>
            </a:xfrm>
            <a:custGeom>
              <a:avLst/>
              <a:gdLst>
                <a:gd name="T0" fmla="*/ 0 w 233"/>
                <a:gd name="T1" fmla="*/ 114 h 260"/>
                <a:gd name="T2" fmla="*/ 9 w 233"/>
                <a:gd name="T3" fmla="*/ 70 h 260"/>
                <a:gd name="T4" fmla="*/ 29 w 233"/>
                <a:gd name="T5" fmla="*/ 37 h 260"/>
                <a:gd name="T6" fmla="*/ 47 w 233"/>
                <a:gd name="T7" fmla="*/ 21 h 260"/>
                <a:gd name="T8" fmla="*/ 73 w 233"/>
                <a:gd name="T9" fmla="*/ 7 h 260"/>
                <a:gd name="T10" fmla="*/ 105 w 233"/>
                <a:gd name="T11" fmla="*/ 1 h 260"/>
                <a:gd name="T12" fmla="*/ 128 w 233"/>
                <a:gd name="T13" fmla="*/ 1 h 260"/>
                <a:gd name="T14" fmla="*/ 163 w 233"/>
                <a:gd name="T15" fmla="*/ 8 h 260"/>
                <a:gd name="T16" fmla="*/ 192 w 233"/>
                <a:gd name="T17" fmla="*/ 26 h 260"/>
                <a:gd name="T18" fmla="*/ 207 w 233"/>
                <a:gd name="T19" fmla="*/ 43 h 260"/>
                <a:gd name="T20" fmla="*/ 224 w 233"/>
                <a:gd name="T21" fmla="*/ 74 h 260"/>
                <a:gd name="T22" fmla="*/ 233 w 233"/>
                <a:gd name="T23" fmla="*/ 112 h 260"/>
                <a:gd name="T24" fmla="*/ 231 w 233"/>
                <a:gd name="T25" fmla="*/ 150 h 260"/>
                <a:gd name="T26" fmla="*/ 218 w 233"/>
                <a:gd name="T27" fmla="*/ 202 h 260"/>
                <a:gd name="T28" fmla="*/ 200 w 233"/>
                <a:gd name="T29" fmla="*/ 226 h 260"/>
                <a:gd name="T30" fmla="*/ 176 w 233"/>
                <a:gd name="T31" fmla="*/ 244 h 260"/>
                <a:gd name="T32" fmla="*/ 132 w 233"/>
                <a:gd name="T33" fmla="*/ 259 h 260"/>
                <a:gd name="T34" fmla="*/ 103 w 233"/>
                <a:gd name="T35" fmla="*/ 260 h 260"/>
                <a:gd name="T36" fmla="*/ 69 w 233"/>
                <a:gd name="T37" fmla="*/ 252 h 260"/>
                <a:gd name="T38" fmla="*/ 41 w 233"/>
                <a:gd name="T39" fmla="*/ 235 h 260"/>
                <a:gd name="T40" fmla="*/ 24 w 233"/>
                <a:gd name="T41" fmla="*/ 218 h 260"/>
                <a:gd name="T42" fmla="*/ 7 w 233"/>
                <a:gd name="T43" fmla="*/ 186 h 260"/>
                <a:gd name="T44" fmla="*/ 0 w 233"/>
                <a:gd name="T45" fmla="*/ 145 h 260"/>
                <a:gd name="T46" fmla="*/ 43 w 233"/>
                <a:gd name="T47" fmla="*/ 130 h 260"/>
                <a:gd name="T48" fmla="*/ 45 w 233"/>
                <a:gd name="T49" fmla="*/ 163 h 260"/>
                <a:gd name="T50" fmla="*/ 55 w 233"/>
                <a:gd name="T51" fmla="*/ 188 h 260"/>
                <a:gd name="T52" fmla="*/ 63 w 233"/>
                <a:gd name="T53" fmla="*/ 201 h 260"/>
                <a:gd name="T54" fmla="*/ 81 w 233"/>
                <a:gd name="T55" fmla="*/ 216 h 260"/>
                <a:gd name="T56" fmla="*/ 101 w 233"/>
                <a:gd name="T57" fmla="*/ 224 h 260"/>
                <a:gd name="T58" fmla="*/ 116 w 233"/>
                <a:gd name="T59" fmla="*/ 225 h 260"/>
                <a:gd name="T60" fmla="*/ 138 w 233"/>
                <a:gd name="T61" fmla="*/ 222 h 260"/>
                <a:gd name="T62" fmla="*/ 157 w 233"/>
                <a:gd name="T63" fmla="*/ 212 h 260"/>
                <a:gd name="T64" fmla="*/ 169 w 233"/>
                <a:gd name="T65" fmla="*/ 201 h 260"/>
                <a:gd name="T66" fmla="*/ 181 w 233"/>
                <a:gd name="T67" fmla="*/ 180 h 260"/>
                <a:gd name="T68" fmla="*/ 188 w 233"/>
                <a:gd name="T69" fmla="*/ 152 h 260"/>
                <a:gd name="T70" fmla="*/ 188 w 233"/>
                <a:gd name="T71" fmla="*/ 108 h 260"/>
                <a:gd name="T72" fmla="*/ 181 w 233"/>
                <a:gd name="T73" fmla="*/ 80 h 260"/>
                <a:gd name="T74" fmla="*/ 168 w 233"/>
                <a:gd name="T75" fmla="*/ 59 h 260"/>
                <a:gd name="T76" fmla="*/ 157 w 233"/>
                <a:gd name="T77" fmla="*/ 49 h 260"/>
                <a:gd name="T78" fmla="*/ 138 w 233"/>
                <a:gd name="T79" fmla="*/ 38 h 260"/>
                <a:gd name="T80" fmla="*/ 116 w 233"/>
                <a:gd name="T81" fmla="*/ 35 h 260"/>
                <a:gd name="T82" fmla="*/ 101 w 233"/>
                <a:gd name="T83" fmla="*/ 37 h 260"/>
                <a:gd name="T84" fmla="*/ 81 w 233"/>
                <a:gd name="T85" fmla="*/ 44 h 260"/>
                <a:gd name="T86" fmla="*/ 63 w 233"/>
                <a:gd name="T87" fmla="*/ 59 h 260"/>
                <a:gd name="T88" fmla="*/ 55 w 233"/>
                <a:gd name="T89" fmla="*/ 72 h 260"/>
                <a:gd name="T90" fmla="*/ 45 w 233"/>
                <a:gd name="T91" fmla="*/ 98 h 260"/>
                <a:gd name="T92" fmla="*/ 43 w 233"/>
                <a:gd name="T93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260">
                  <a:moveTo>
                    <a:pt x="0" y="130"/>
                  </a:moveTo>
                  <a:lnTo>
                    <a:pt x="0" y="130"/>
                  </a:lnTo>
                  <a:lnTo>
                    <a:pt x="0" y="114"/>
                  </a:lnTo>
                  <a:lnTo>
                    <a:pt x="2" y="98"/>
                  </a:lnTo>
                  <a:lnTo>
                    <a:pt x="5" y="84"/>
                  </a:lnTo>
                  <a:lnTo>
                    <a:pt x="9" y="70"/>
                  </a:lnTo>
                  <a:lnTo>
                    <a:pt x="14" y="57"/>
                  </a:lnTo>
                  <a:lnTo>
                    <a:pt x="21" y="47"/>
                  </a:lnTo>
                  <a:lnTo>
                    <a:pt x="29" y="37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47" y="21"/>
                  </a:lnTo>
                  <a:lnTo>
                    <a:pt x="55" y="15"/>
                  </a:lnTo>
                  <a:lnTo>
                    <a:pt x="63" y="11"/>
                  </a:lnTo>
                  <a:lnTo>
                    <a:pt x="73" y="7"/>
                  </a:lnTo>
                  <a:lnTo>
                    <a:pt x="84" y="5"/>
                  </a:lnTo>
                  <a:lnTo>
                    <a:pt x="95" y="2"/>
                  </a:lnTo>
                  <a:lnTo>
                    <a:pt x="105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8" y="1"/>
                  </a:lnTo>
                  <a:lnTo>
                    <a:pt x="140" y="2"/>
                  </a:lnTo>
                  <a:lnTo>
                    <a:pt x="152" y="5"/>
                  </a:lnTo>
                  <a:lnTo>
                    <a:pt x="163" y="8"/>
                  </a:lnTo>
                  <a:lnTo>
                    <a:pt x="173" y="13"/>
                  </a:lnTo>
                  <a:lnTo>
                    <a:pt x="182" y="19"/>
                  </a:lnTo>
                  <a:lnTo>
                    <a:pt x="192" y="26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7" y="43"/>
                  </a:lnTo>
                  <a:lnTo>
                    <a:pt x="215" y="53"/>
                  </a:lnTo>
                  <a:lnTo>
                    <a:pt x="219" y="62"/>
                  </a:lnTo>
                  <a:lnTo>
                    <a:pt x="224" y="74"/>
                  </a:lnTo>
                  <a:lnTo>
                    <a:pt x="228" y="86"/>
                  </a:lnTo>
                  <a:lnTo>
                    <a:pt x="230" y="98"/>
                  </a:lnTo>
                  <a:lnTo>
                    <a:pt x="233" y="112"/>
                  </a:lnTo>
                  <a:lnTo>
                    <a:pt x="233" y="127"/>
                  </a:lnTo>
                  <a:lnTo>
                    <a:pt x="233" y="127"/>
                  </a:lnTo>
                  <a:lnTo>
                    <a:pt x="231" y="150"/>
                  </a:lnTo>
                  <a:lnTo>
                    <a:pt x="229" y="170"/>
                  </a:lnTo>
                  <a:lnTo>
                    <a:pt x="224" y="187"/>
                  </a:lnTo>
                  <a:lnTo>
                    <a:pt x="218" y="202"/>
                  </a:lnTo>
                  <a:lnTo>
                    <a:pt x="218" y="202"/>
                  </a:lnTo>
                  <a:lnTo>
                    <a:pt x="210" y="216"/>
                  </a:lnTo>
                  <a:lnTo>
                    <a:pt x="200" y="226"/>
                  </a:lnTo>
                  <a:lnTo>
                    <a:pt x="189" y="236"/>
                  </a:lnTo>
                  <a:lnTo>
                    <a:pt x="176" y="244"/>
                  </a:lnTo>
                  <a:lnTo>
                    <a:pt x="176" y="244"/>
                  </a:lnTo>
                  <a:lnTo>
                    <a:pt x="162" y="252"/>
                  </a:lnTo>
                  <a:lnTo>
                    <a:pt x="147" y="256"/>
                  </a:lnTo>
                  <a:lnTo>
                    <a:pt x="132" y="259"/>
                  </a:lnTo>
                  <a:lnTo>
                    <a:pt x="116" y="260"/>
                  </a:lnTo>
                  <a:lnTo>
                    <a:pt x="116" y="260"/>
                  </a:lnTo>
                  <a:lnTo>
                    <a:pt x="103" y="260"/>
                  </a:lnTo>
                  <a:lnTo>
                    <a:pt x="91" y="258"/>
                  </a:lnTo>
                  <a:lnTo>
                    <a:pt x="80" y="255"/>
                  </a:lnTo>
                  <a:lnTo>
                    <a:pt x="69" y="252"/>
                  </a:lnTo>
                  <a:lnTo>
                    <a:pt x="59" y="247"/>
                  </a:lnTo>
                  <a:lnTo>
                    <a:pt x="49" y="241"/>
                  </a:lnTo>
                  <a:lnTo>
                    <a:pt x="41" y="235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24" y="218"/>
                  </a:lnTo>
                  <a:lnTo>
                    <a:pt x="18" y="208"/>
                  </a:lnTo>
                  <a:lnTo>
                    <a:pt x="12" y="198"/>
                  </a:lnTo>
                  <a:lnTo>
                    <a:pt x="7" y="186"/>
                  </a:lnTo>
                  <a:lnTo>
                    <a:pt x="5" y="174"/>
                  </a:lnTo>
                  <a:lnTo>
                    <a:pt x="1" y="159"/>
                  </a:lnTo>
                  <a:lnTo>
                    <a:pt x="0" y="145"/>
                  </a:lnTo>
                  <a:lnTo>
                    <a:pt x="0" y="130"/>
                  </a:lnTo>
                  <a:lnTo>
                    <a:pt x="0" y="130"/>
                  </a:lnTo>
                  <a:close/>
                  <a:moveTo>
                    <a:pt x="43" y="130"/>
                  </a:moveTo>
                  <a:lnTo>
                    <a:pt x="43" y="130"/>
                  </a:lnTo>
                  <a:lnTo>
                    <a:pt x="44" y="152"/>
                  </a:lnTo>
                  <a:lnTo>
                    <a:pt x="45" y="163"/>
                  </a:lnTo>
                  <a:lnTo>
                    <a:pt x="48" y="172"/>
                  </a:lnTo>
                  <a:lnTo>
                    <a:pt x="51" y="181"/>
                  </a:lnTo>
                  <a:lnTo>
                    <a:pt x="55" y="188"/>
                  </a:lnTo>
                  <a:lnTo>
                    <a:pt x="59" y="195"/>
                  </a:lnTo>
                  <a:lnTo>
                    <a:pt x="63" y="201"/>
                  </a:lnTo>
                  <a:lnTo>
                    <a:pt x="63" y="201"/>
                  </a:lnTo>
                  <a:lnTo>
                    <a:pt x="69" y="207"/>
                  </a:lnTo>
                  <a:lnTo>
                    <a:pt x="75" y="212"/>
                  </a:lnTo>
                  <a:lnTo>
                    <a:pt x="81" y="216"/>
                  </a:lnTo>
                  <a:lnTo>
                    <a:pt x="87" y="219"/>
                  </a:lnTo>
                  <a:lnTo>
                    <a:pt x="95" y="222"/>
                  </a:lnTo>
                  <a:lnTo>
                    <a:pt x="101" y="224"/>
                  </a:lnTo>
                  <a:lnTo>
                    <a:pt x="109" y="225"/>
                  </a:lnTo>
                  <a:lnTo>
                    <a:pt x="116" y="225"/>
                  </a:lnTo>
                  <a:lnTo>
                    <a:pt x="116" y="225"/>
                  </a:lnTo>
                  <a:lnTo>
                    <a:pt x="123" y="225"/>
                  </a:lnTo>
                  <a:lnTo>
                    <a:pt x="132" y="224"/>
                  </a:lnTo>
                  <a:lnTo>
                    <a:pt x="138" y="222"/>
                  </a:lnTo>
                  <a:lnTo>
                    <a:pt x="145" y="219"/>
                  </a:lnTo>
                  <a:lnTo>
                    <a:pt x="151" y="216"/>
                  </a:lnTo>
                  <a:lnTo>
                    <a:pt x="157" y="212"/>
                  </a:lnTo>
                  <a:lnTo>
                    <a:pt x="163" y="207"/>
                  </a:lnTo>
                  <a:lnTo>
                    <a:pt x="169" y="201"/>
                  </a:lnTo>
                  <a:lnTo>
                    <a:pt x="169" y="201"/>
                  </a:lnTo>
                  <a:lnTo>
                    <a:pt x="174" y="195"/>
                  </a:lnTo>
                  <a:lnTo>
                    <a:pt x="177" y="188"/>
                  </a:lnTo>
                  <a:lnTo>
                    <a:pt x="181" y="180"/>
                  </a:lnTo>
                  <a:lnTo>
                    <a:pt x="185" y="171"/>
                  </a:lnTo>
                  <a:lnTo>
                    <a:pt x="187" y="162"/>
                  </a:lnTo>
                  <a:lnTo>
                    <a:pt x="188" y="152"/>
                  </a:lnTo>
                  <a:lnTo>
                    <a:pt x="189" y="129"/>
                  </a:lnTo>
                  <a:lnTo>
                    <a:pt x="189" y="129"/>
                  </a:lnTo>
                  <a:lnTo>
                    <a:pt x="188" y="108"/>
                  </a:lnTo>
                  <a:lnTo>
                    <a:pt x="186" y="97"/>
                  </a:lnTo>
                  <a:lnTo>
                    <a:pt x="185" y="88"/>
                  </a:lnTo>
                  <a:lnTo>
                    <a:pt x="181" y="80"/>
                  </a:lnTo>
                  <a:lnTo>
                    <a:pt x="177" y="72"/>
                  </a:lnTo>
                  <a:lnTo>
                    <a:pt x="174" y="66"/>
                  </a:lnTo>
                  <a:lnTo>
                    <a:pt x="168" y="59"/>
                  </a:lnTo>
                  <a:lnTo>
                    <a:pt x="168" y="59"/>
                  </a:lnTo>
                  <a:lnTo>
                    <a:pt x="163" y="54"/>
                  </a:lnTo>
                  <a:lnTo>
                    <a:pt x="157" y="49"/>
                  </a:lnTo>
                  <a:lnTo>
                    <a:pt x="151" y="44"/>
                  </a:lnTo>
                  <a:lnTo>
                    <a:pt x="145" y="41"/>
                  </a:lnTo>
                  <a:lnTo>
                    <a:pt x="138" y="38"/>
                  </a:lnTo>
                  <a:lnTo>
                    <a:pt x="131" y="37"/>
                  </a:lnTo>
                  <a:lnTo>
                    <a:pt x="123" y="36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9" y="36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87" y="41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4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59" y="65"/>
                  </a:lnTo>
                  <a:lnTo>
                    <a:pt x="55" y="72"/>
                  </a:lnTo>
                  <a:lnTo>
                    <a:pt x="51" y="80"/>
                  </a:lnTo>
                  <a:lnTo>
                    <a:pt x="48" y="88"/>
                  </a:lnTo>
                  <a:lnTo>
                    <a:pt x="45" y="98"/>
                  </a:lnTo>
                  <a:lnTo>
                    <a:pt x="44" y="108"/>
                  </a:lnTo>
                  <a:lnTo>
                    <a:pt x="43" y="130"/>
                  </a:lnTo>
                  <a:lnTo>
                    <a:pt x="43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6599" y="452"/>
              <a:ext cx="23" cy="42"/>
            </a:xfrm>
            <a:custGeom>
              <a:avLst/>
              <a:gdLst>
                <a:gd name="T0" fmla="*/ 0 w 136"/>
                <a:gd name="T1" fmla="*/ 254 h 254"/>
                <a:gd name="T2" fmla="*/ 0 w 136"/>
                <a:gd name="T3" fmla="*/ 6 h 254"/>
                <a:gd name="T4" fmla="*/ 39 w 136"/>
                <a:gd name="T5" fmla="*/ 6 h 254"/>
                <a:gd name="T6" fmla="*/ 39 w 136"/>
                <a:gd name="T7" fmla="*/ 43 h 254"/>
                <a:gd name="T8" fmla="*/ 39 w 136"/>
                <a:gd name="T9" fmla="*/ 43 h 254"/>
                <a:gd name="T10" fmla="*/ 45 w 136"/>
                <a:gd name="T11" fmla="*/ 31 h 254"/>
                <a:gd name="T12" fmla="*/ 52 w 136"/>
                <a:gd name="T13" fmla="*/ 21 h 254"/>
                <a:gd name="T14" fmla="*/ 59 w 136"/>
                <a:gd name="T15" fmla="*/ 14 h 254"/>
                <a:gd name="T16" fmla="*/ 65 w 136"/>
                <a:gd name="T17" fmla="*/ 8 h 254"/>
                <a:gd name="T18" fmla="*/ 65 w 136"/>
                <a:gd name="T19" fmla="*/ 8 h 254"/>
                <a:gd name="T20" fmla="*/ 71 w 136"/>
                <a:gd name="T21" fmla="*/ 5 h 254"/>
                <a:gd name="T22" fmla="*/ 78 w 136"/>
                <a:gd name="T23" fmla="*/ 2 h 254"/>
                <a:gd name="T24" fmla="*/ 84 w 136"/>
                <a:gd name="T25" fmla="*/ 1 h 254"/>
                <a:gd name="T26" fmla="*/ 91 w 136"/>
                <a:gd name="T27" fmla="*/ 0 h 254"/>
                <a:gd name="T28" fmla="*/ 91 w 136"/>
                <a:gd name="T29" fmla="*/ 0 h 254"/>
                <a:gd name="T30" fmla="*/ 102 w 136"/>
                <a:gd name="T31" fmla="*/ 1 h 254"/>
                <a:gd name="T32" fmla="*/ 113 w 136"/>
                <a:gd name="T33" fmla="*/ 3 h 254"/>
                <a:gd name="T34" fmla="*/ 124 w 136"/>
                <a:gd name="T35" fmla="*/ 8 h 254"/>
                <a:gd name="T36" fmla="*/ 136 w 136"/>
                <a:gd name="T37" fmla="*/ 14 h 254"/>
                <a:gd name="T38" fmla="*/ 120 w 136"/>
                <a:gd name="T39" fmla="*/ 53 h 254"/>
                <a:gd name="T40" fmla="*/ 120 w 136"/>
                <a:gd name="T41" fmla="*/ 53 h 254"/>
                <a:gd name="T42" fmla="*/ 113 w 136"/>
                <a:gd name="T43" fmla="*/ 49 h 254"/>
                <a:gd name="T44" fmla="*/ 106 w 136"/>
                <a:gd name="T45" fmla="*/ 47 h 254"/>
                <a:gd name="T46" fmla="*/ 97 w 136"/>
                <a:gd name="T47" fmla="*/ 44 h 254"/>
                <a:gd name="T48" fmla="*/ 90 w 136"/>
                <a:gd name="T49" fmla="*/ 44 h 254"/>
                <a:gd name="T50" fmla="*/ 90 w 136"/>
                <a:gd name="T51" fmla="*/ 44 h 254"/>
                <a:gd name="T52" fmla="*/ 83 w 136"/>
                <a:gd name="T53" fmla="*/ 44 h 254"/>
                <a:gd name="T54" fmla="*/ 77 w 136"/>
                <a:gd name="T55" fmla="*/ 45 h 254"/>
                <a:gd name="T56" fmla="*/ 71 w 136"/>
                <a:gd name="T57" fmla="*/ 49 h 254"/>
                <a:gd name="T58" fmla="*/ 65 w 136"/>
                <a:gd name="T59" fmla="*/ 53 h 254"/>
                <a:gd name="T60" fmla="*/ 65 w 136"/>
                <a:gd name="T61" fmla="*/ 53 h 254"/>
                <a:gd name="T62" fmla="*/ 60 w 136"/>
                <a:gd name="T63" fmla="*/ 56 h 254"/>
                <a:gd name="T64" fmla="*/ 55 w 136"/>
                <a:gd name="T65" fmla="*/ 62 h 254"/>
                <a:gd name="T66" fmla="*/ 52 w 136"/>
                <a:gd name="T67" fmla="*/ 68 h 254"/>
                <a:gd name="T68" fmla="*/ 49 w 136"/>
                <a:gd name="T69" fmla="*/ 75 h 254"/>
                <a:gd name="T70" fmla="*/ 49 w 136"/>
                <a:gd name="T71" fmla="*/ 75 h 254"/>
                <a:gd name="T72" fmla="*/ 46 w 136"/>
                <a:gd name="T73" fmla="*/ 86 h 254"/>
                <a:gd name="T74" fmla="*/ 45 w 136"/>
                <a:gd name="T75" fmla="*/ 98 h 254"/>
                <a:gd name="T76" fmla="*/ 42 w 136"/>
                <a:gd name="T77" fmla="*/ 111 h 254"/>
                <a:gd name="T78" fmla="*/ 42 w 136"/>
                <a:gd name="T79" fmla="*/ 124 h 254"/>
                <a:gd name="T80" fmla="*/ 42 w 136"/>
                <a:gd name="T81" fmla="*/ 254 h 254"/>
                <a:gd name="T82" fmla="*/ 0 w 136"/>
                <a:gd name="T8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254">
                  <a:moveTo>
                    <a:pt x="0" y="254"/>
                  </a:moveTo>
                  <a:lnTo>
                    <a:pt x="0" y="6"/>
                  </a:lnTo>
                  <a:lnTo>
                    <a:pt x="39" y="6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5" y="31"/>
                  </a:lnTo>
                  <a:lnTo>
                    <a:pt x="52" y="21"/>
                  </a:lnTo>
                  <a:lnTo>
                    <a:pt x="59" y="14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71" y="5"/>
                  </a:lnTo>
                  <a:lnTo>
                    <a:pt x="78" y="2"/>
                  </a:lnTo>
                  <a:lnTo>
                    <a:pt x="84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102" y="1"/>
                  </a:lnTo>
                  <a:lnTo>
                    <a:pt x="113" y="3"/>
                  </a:lnTo>
                  <a:lnTo>
                    <a:pt x="124" y="8"/>
                  </a:lnTo>
                  <a:lnTo>
                    <a:pt x="136" y="14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13" y="49"/>
                  </a:lnTo>
                  <a:lnTo>
                    <a:pt x="106" y="47"/>
                  </a:lnTo>
                  <a:lnTo>
                    <a:pt x="97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83" y="44"/>
                  </a:lnTo>
                  <a:lnTo>
                    <a:pt x="77" y="45"/>
                  </a:lnTo>
                  <a:lnTo>
                    <a:pt x="71" y="49"/>
                  </a:lnTo>
                  <a:lnTo>
                    <a:pt x="65" y="53"/>
                  </a:lnTo>
                  <a:lnTo>
                    <a:pt x="65" y="53"/>
                  </a:lnTo>
                  <a:lnTo>
                    <a:pt x="60" y="56"/>
                  </a:lnTo>
                  <a:lnTo>
                    <a:pt x="55" y="62"/>
                  </a:lnTo>
                  <a:lnTo>
                    <a:pt x="52" y="68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46" y="86"/>
                  </a:lnTo>
                  <a:lnTo>
                    <a:pt x="45" y="98"/>
                  </a:lnTo>
                  <a:lnTo>
                    <a:pt x="42" y="111"/>
                  </a:lnTo>
                  <a:lnTo>
                    <a:pt x="42" y="124"/>
                  </a:lnTo>
                  <a:lnTo>
                    <a:pt x="42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2" name="Freeform 31"/>
            <p:cNvSpPr>
              <a:spLocks noEditPoints="1"/>
            </p:cNvSpPr>
            <p:nvPr userDrawn="1"/>
          </p:nvSpPr>
          <p:spPr bwMode="auto">
            <a:xfrm>
              <a:off x="6646" y="452"/>
              <a:ext cx="38" cy="43"/>
            </a:xfrm>
            <a:custGeom>
              <a:avLst/>
              <a:gdLst>
                <a:gd name="T0" fmla="*/ 228 w 229"/>
                <a:gd name="T1" fmla="*/ 180 h 260"/>
                <a:gd name="T2" fmla="*/ 213 w 229"/>
                <a:gd name="T3" fmla="*/ 213 h 260"/>
                <a:gd name="T4" fmla="*/ 197 w 229"/>
                <a:gd name="T5" fmla="*/ 234 h 260"/>
                <a:gd name="T6" fmla="*/ 182 w 229"/>
                <a:gd name="T7" fmla="*/ 244 h 260"/>
                <a:gd name="T8" fmla="*/ 158 w 229"/>
                <a:gd name="T9" fmla="*/ 255 h 260"/>
                <a:gd name="T10" fmla="*/ 119 w 229"/>
                <a:gd name="T11" fmla="*/ 260 h 260"/>
                <a:gd name="T12" fmla="*/ 92 w 229"/>
                <a:gd name="T13" fmla="*/ 258 h 260"/>
                <a:gd name="T14" fmla="*/ 59 w 229"/>
                <a:gd name="T15" fmla="*/ 247 h 260"/>
                <a:gd name="T16" fmla="*/ 32 w 229"/>
                <a:gd name="T17" fmla="*/ 226 h 260"/>
                <a:gd name="T18" fmla="*/ 18 w 229"/>
                <a:gd name="T19" fmla="*/ 208 h 260"/>
                <a:gd name="T20" fmla="*/ 5 w 229"/>
                <a:gd name="T21" fmla="*/ 174 h 260"/>
                <a:gd name="T22" fmla="*/ 0 w 229"/>
                <a:gd name="T23" fmla="*/ 133 h 260"/>
                <a:gd name="T24" fmla="*/ 2 w 229"/>
                <a:gd name="T25" fmla="*/ 103 h 260"/>
                <a:gd name="T26" fmla="*/ 12 w 229"/>
                <a:gd name="T27" fmla="*/ 65 h 260"/>
                <a:gd name="T28" fmla="*/ 32 w 229"/>
                <a:gd name="T29" fmla="*/ 35 h 260"/>
                <a:gd name="T30" fmla="*/ 49 w 229"/>
                <a:gd name="T31" fmla="*/ 20 h 260"/>
                <a:gd name="T32" fmla="*/ 80 w 229"/>
                <a:gd name="T33" fmla="*/ 5 h 260"/>
                <a:gd name="T34" fmla="*/ 116 w 229"/>
                <a:gd name="T35" fmla="*/ 0 h 260"/>
                <a:gd name="T36" fmla="*/ 140 w 229"/>
                <a:gd name="T37" fmla="*/ 2 h 260"/>
                <a:gd name="T38" fmla="*/ 171 w 229"/>
                <a:gd name="T39" fmla="*/ 13 h 260"/>
                <a:gd name="T40" fmla="*/ 198 w 229"/>
                <a:gd name="T41" fmla="*/ 35 h 260"/>
                <a:gd name="T42" fmla="*/ 211 w 229"/>
                <a:gd name="T43" fmla="*/ 53 h 260"/>
                <a:gd name="T44" fmla="*/ 224 w 229"/>
                <a:gd name="T45" fmla="*/ 87 h 260"/>
                <a:gd name="T46" fmla="*/ 229 w 229"/>
                <a:gd name="T47" fmla="*/ 129 h 260"/>
                <a:gd name="T48" fmla="*/ 43 w 229"/>
                <a:gd name="T49" fmla="*/ 141 h 260"/>
                <a:gd name="T50" fmla="*/ 50 w 229"/>
                <a:gd name="T51" fmla="*/ 177 h 260"/>
                <a:gd name="T52" fmla="*/ 61 w 229"/>
                <a:gd name="T53" fmla="*/ 198 h 260"/>
                <a:gd name="T54" fmla="*/ 72 w 229"/>
                <a:gd name="T55" fmla="*/ 208 h 260"/>
                <a:gd name="T56" fmla="*/ 90 w 229"/>
                <a:gd name="T57" fmla="*/ 220 h 260"/>
                <a:gd name="T58" fmla="*/ 119 w 229"/>
                <a:gd name="T59" fmla="*/ 225 h 260"/>
                <a:gd name="T60" fmla="*/ 140 w 229"/>
                <a:gd name="T61" fmla="*/ 223 h 260"/>
                <a:gd name="T62" fmla="*/ 158 w 229"/>
                <a:gd name="T63" fmla="*/ 213 h 260"/>
                <a:gd name="T64" fmla="*/ 179 w 229"/>
                <a:gd name="T65" fmla="*/ 187 h 260"/>
                <a:gd name="T66" fmla="*/ 45 w 229"/>
                <a:gd name="T67" fmla="*/ 106 h 260"/>
                <a:gd name="T68" fmla="*/ 182 w 229"/>
                <a:gd name="T69" fmla="*/ 92 h 260"/>
                <a:gd name="T70" fmla="*/ 169 w 229"/>
                <a:gd name="T71" fmla="*/ 60 h 260"/>
                <a:gd name="T72" fmla="*/ 158 w 229"/>
                <a:gd name="T73" fmla="*/ 49 h 260"/>
                <a:gd name="T74" fmla="*/ 139 w 229"/>
                <a:gd name="T75" fmla="*/ 38 h 260"/>
                <a:gd name="T76" fmla="*/ 116 w 229"/>
                <a:gd name="T77" fmla="*/ 35 h 260"/>
                <a:gd name="T78" fmla="*/ 90 w 229"/>
                <a:gd name="T79" fmla="*/ 39 h 260"/>
                <a:gd name="T80" fmla="*/ 67 w 229"/>
                <a:gd name="T81" fmla="*/ 54 h 260"/>
                <a:gd name="T82" fmla="*/ 48 w 229"/>
                <a:gd name="T83" fmla="*/ 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9" h="260">
                  <a:moveTo>
                    <a:pt x="185" y="175"/>
                  </a:moveTo>
                  <a:lnTo>
                    <a:pt x="228" y="180"/>
                  </a:lnTo>
                  <a:lnTo>
                    <a:pt x="228" y="180"/>
                  </a:lnTo>
                  <a:lnTo>
                    <a:pt x="222" y="198"/>
                  </a:lnTo>
                  <a:lnTo>
                    <a:pt x="217" y="206"/>
                  </a:lnTo>
                  <a:lnTo>
                    <a:pt x="213" y="213"/>
                  </a:lnTo>
                  <a:lnTo>
                    <a:pt x="207" y="220"/>
                  </a:lnTo>
                  <a:lnTo>
                    <a:pt x="203" y="228"/>
                  </a:lnTo>
                  <a:lnTo>
                    <a:pt x="197" y="234"/>
                  </a:lnTo>
                  <a:lnTo>
                    <a:pt x="189" y="240"/>
                  </a:lnTo>
                  <a:lnTo>
                    <a:pt x="189" y="240"/>
                  </a:lnTo>
                  <a:lnTo>
                    <a:pt x="182" y="244"/>
                  </a:lnTo>
                  <a:lnTo>
                    <a:pt x="175" y="248"/>
                  </a:lnTo>
                  <a:lnTo>
                    <a:pt x="167" y="252"/>
                  </a:lnTo>
                  <a:lnTo>
                    <a:pt x="158" y="255"/>
                  </a:lnTo>
                  <a:lnTo>
                    <a:pt x="149" y="258"/>
                  </a:lnTo>
                  <a:lnTo>
                    <a:pt x="139" y="259"/>
                  </a:lnTo>
                  <a:lnTo>
                    <a:pt x="119" y="260"/>
                  </a:lnTo>
                  <a:lnTo>
                    <a:pt x="119" y="260"/>
                  </a:lnTo>
                  <a:lnTo>
                    <a:pt x="105" y="260"/>
                  </a:lnTo>
                  <a:lnTo>
                    <a:pt x="92" y="258"/>
                  </a:lnTo>
                  <a:lnTo>
                    <a:pt x="80" y="255"/>
                  </a:lnTo>
                  <a:lnTo>
                    <a:pt x="69" y="252"/>
                  </a:lnTo>
                  <a:lnTo>
                    <a:pt x="59" y="247"/>
                  </a:lnTo>
                  <a:lnTo>
                    <a:pt x="49" y="241"/>
                  </a:lnTo>
                  <a:lnTo>
                    <a:pt x="41" y="235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24" y="218"/>
                  </a:lnTo>
                  <a:lnTo>
                    <a:pt x="18" y="208"/>
                  </a:lnTo>
                  <a:lnTo>
                    <a:pt x="12" y="198"/>
                  </a:lnTo>
                  <a:lnTo>
                    <a:pt x="8" y="186"/>
                  </a:lnTo>
                  <a:lnTo>
                    <a:pt x="5" y="174"/>
                  </a:lnTo>
                  <a:lnTo>
                    <a:pt x="2" y="160"/>
                  </a:lnTo>
                  <a:lnTo>
                    <a:pt x="0" y="147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17"/>
                  </a:lnTo>
                  <a:lnTo>
                    <a:pt x="2" y="103"/>
                  </a:lnTo>
                  <a:lnTo>
                    <a:pt x="5" y="90"/>
                  </a:lnTo>
                  <a:lnTo>
                    <a:pt x="8" y="76"/>
                  </a:lnTo>
                  <a:lnTo>
                    <a:pt x="12" y="65"/>
                  </a:lnTo>
                  <a:lnTo>
                    <a:pt x="18" y="54"/>
                  </a:lnTo>
                  <a:lnTo>
                    <a:pt x="25" y="44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26"/>
                  </a:lnTo>
                  <a:lnTo>
                    <a:pt x="49" y="20"/>
                  </a:lnTo>
                  <a:lnTo>
                    <a:pt x="59" y="14"/>
                  </a:lnTo>
                  <a:lnTo>
                    <a:pt x="69" y="9"/>
                  </a:lnTo>
                  <a:lnTo>
                    <a:pt x="80" y="5"/>
                  </a:lnTo>
                  <a:lnTo>
                    <a:pt x="91" y="2"/>
                  </a:lnTo>
                  <a:lnTo>
                    <a:pt x="103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8" y="1"/>
                  </a:lnTo>
                  <a:lnTo>
                    <a:pt x="140" y="2"/>
                  </a:lnTo>
                  <a:lnTo>
                    <a:pt x="151" y="5"/>
                  </a:lnTo>
                  <a:lnTo>
                    <a:pt x="162" y="8"/>
                  </a:lnTo>
                  <a:lnTo>
                    <a:pt x="171" y="13"/>
                  </a:lnTo>
                  <a:lnTo>
                    <a:pt x="181" y="19"/>
                  </a:lnTo>
                  <a:lnTo>
                    <a:pt x="189" y="26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5" y="43"/>
                  </a:lnTo>
                  <a:lnTo>
                    <a:pt x="211" y="53"/>
                  </a:lnTo>
                  <a:lnTo>
                    <a:pt x="217" y="63"/>
                  </a:lnTo>
                  <a:lnTo>
                    <a:pt x="222" y="75"/>
                  </a:lnTo>
                  <a:lnTo>
                    <a:pt x="224" y="87"/>
                  </a:lnTo>
                  <a:lnTo>
                    <a:pt x="227" y="100"/>
                  </a:lnTo>
                  <a:lnTo>
                    <a:pt x="229" y="115"/>
                  </a:lnTo>
                  <a:lnTo>
                    <a:pt x="229" y="129"/>
                  </a:lnTo>
                  <a:lnTo>
                    <a:pt x="229" y="129"/>
                  </a:lnTo>
                  <a:lnTo>
                    <a:pt x="229" y="141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5" y="160"/>
                  </a:lnTo>
                  <a:lnTo>
                    <a:pt x="50" y="177"/>
                  </a:lnTo>
                  <a:lnTo>
                    <a:pt x="54" y="184"/>
                  </a:lnTo>
                  <a:lnTo>
                    <a:pt x="57" y="192"/>
                  </a:lnTo>
                  <a:lnTo>
                    <a:pt x="61" y="198"/>
                  </a:lnTo>
                  <a:lnTo>
                    <a:pt x="67" y="204"/>
                  </a:lnTo>
                  <a:lnTo>
                    <a:pt x="67" y="204"/>
                  </a:lnTo>
                  <a:lnTo>
                    <a:pt x="72" y="208"/>
                  </a:lnTo>
                  <a:lnTo>
                    <a:pt x="78" y="213"/>
                  </a:lnTo>
                  <a:lnTo>
                    <a:pt x="84" y="217"/>
                  </a:lnTo>
                  <a:lnTo>
                    <a:pt x="90" y="220"/>
                  </a:lnTo>
                  <a:lnTo>
                    <a:pt x="97" y="223"/>
                  </a:lnTo>
                  <a:lnTo>
                    <a:pt x="103" y="224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29" y="225"/>
                  </a:lnTo>
                  <a:lnTo>
                    <a:pt x="140" y="223"/>
                  </a:lnTo>
                  <a:lnTo>
                    <a:pt x="150" y="219"/>
                  </a:lnTo>
                  <a:lnTo>
                    <a:pt x="158" y="213"/>
                  </a:lnTo>
                  <a:lnTo>
                    <a:pt x="158" y="213"/>
                  </a:lnTo>
                  <a:lnTo>
                    <a:pt x="165" y="206"/>
                  </a:lnTo>
                  <a:lnTo>
                    <a:pt x="173" y="198"/>
                  </a:lnTo>
                  <a:lnTo>
                    <a:pt x="179" y="187"/>
                  </a:lnTo>
                  <a:lnTo>
                    <a:pt x="185" y="175"/>
                  </a:lnTo>
                  <a:lnTo>
                    <a:pt x="185" y="175"/>
                  </a:lnTo>
                  <a:close/>
                  <a:moveTo>
                    <a:pt x="45" y="106"/>
                  </a:moveTo>
                  <a:lnTo>
                    <a:pt x="185" y="106"/>
                  </a:lnTo>
                  <a:lnTo>
                    <a:pt x="185" y="106"/>
                  </a:lnTo>
                  <a:lnTo>
                    <a:pt x="182" y="92"/>
                  </a:lnTo>
                  <a:lnTo>
                    <a:pt x="180" y="79"/>
                  </a:lnTo>
                  <a:lnTo>
                    <a:pt x="175" y="68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63" y="54"/>
                  </a:lnTo>
                  <a:lnTo>
                    <a:pt x="158" y="49"/>
                  </a:lnTo>
                  <a:lnTo>
                    <a:pt x="152" y="44"/>
                  </a:lnTo>
                  <a:lnTo>
                    <a:pt x="145" y="41"/>
                  </a:lnTo>
                  <a:lnTo>
                    <a:pt x="139" y="38"/>
                  </a:lnTo>
                  <a:lnTo>
                    <a:pt x="132" y="37"/>
                  </a:lnTo>
                  <a:lnTo>
                    <a:pt x="125" y="36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3" y="36"/>
                  </a:lnTo>
                  <a:lnTo>
                    <a:pt x="90" y="39"/>
                  </a:lnTo>
                  <a:lnTo>
                    <a:pt x="78" y="45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59" y="65"/>
                  </a:lnTo>
                  <a:lnTo>
                    <a:pt x="53" y="76"/>
                  </a:lnTo>
                  <a:lnTo>
                    <a:pt x="48" y="91"/>
                  </a:lnTo>
                  <a:lnTo>
                    <a:pt x="45" y="106"/>
                  </a:lnTo>
                  <a:lnTo>
                    <a:pt x="45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6693" y="452"/>
              <a:ext cx="33" cy="42"/>
            </a:xfrm>
            <a:custGeom>
              <a:avLst/>
              <a:gdLst>
                <a:gd name="T0" fmla="*/ 0 w 201"/>
                <a:gd name="T1" fmla="*/ 254 h 254"/>
                <a:gd name="T2" fmla="*/ 0 w 201"/>
                <a:gd name="T3" fmla="*/ 6 h 254"/>
                <a:gd name="T4" fmla="*/ 38 w 201"/>
                <a:gd name="T5" fmla="*/ 6 h 254"/>
                <a:gd name="T6" fmla="*/ 38 w 201"/>
                <a:gd name="T7" fmla="*/ 42 h 254"/>
                <a:gd name="T8" fmla="*/ 38 w 201"/>
                <a:gd name="T9" fmla="*/ 42 h 254"/>
                <a:gd name="T10" fmla="*/ 45 w 201"/>
                <a:gd name="T11" fmla="*/ 32 h 254"/>
                <a:gd name="T12" fmla="*/ 53 w 201"/>
                <a:gd name="T13" fmla="*/ 24 h 254"/>
                <a:gd name="T14" fmla="*/ 62 w 201"/>
                <a:gd name="T15" fmla="*/ 17 h 254"/>
                <a:gd name="T16" fmla="*/ 71 w 201"/>
                <a:gd name="T17" fmla="*/ 11 h 254"/>
                <a:gd name="T18" fmla="*/ 81 w 201"/>
                <a:gd name="T19" fmla="*/ 6 h 254"/>
                <a:gd name="T20" fmla="*/ 92 w 201"/>
                <a:gd name="T21" fmla="*/ 2 h 254"/>
                <a:gd name="T22" fmla="*/ 104 w 201"/>
                <a:gd name="T23" fmla="*/ 1 h 254"/>
                <a:gd name="T24" fmla="*/ 117 w 201"/>
                <a:gd name="T25" fmla="*/ 0 h 254"/>
                <a:gd name="T26" fmla="*/ 117 w 201"/>
                <a:gd name="T27" fmla="*/ 0 h 254"/>
                <a:gd name="T28" fmla="*/ 128 w 201"/>
                <a:gd name="T29" fmla="*/ 1 h 254"/>
                <a:gd name="T30" fmla="*/ 139 w 201"/>
                <a:gd name="T31" fmla="*/ 2 h 254"/>
                <a:gd name="T32" fmla="*/ 149 w 201"/>
                <a:gd name="T33" fmla="*/ 5 h 254"/>
                <a:gd name="T34" fmla="*/ 158 w 201"/>
                <a:gd name="T35" fmla="*/ 8 h 254"/>
                <a:gd name="T36" fmla="*/ 158 w 201"/>
                <a:gd name="T37" fmla="*/ 8 h 254"/>
                <a:gd name="T38" fmla="*/ 167 w 201"/>
                <a:gd name="T39" fmla="*/ 13 h 254"/>
                <a:gd name="T40" fmla="*/ 175 w 201"/>
                <a:gd name="T41" fmla="*/ 18 h 254"/>
                <a:gd name="T42" fmla="*/ 181 w 201"/>
                <a:gd name="T43" fmla="*/ 24 h 254"/>
                <a:gd name="T44" fmla="*/ 187 w 201"/>
                <a:gd name="T45" fmla="*/ 30 h 254"/>
                <a:gd name="T46" fmla="*/ 187 w 201"/>
                <a:gd name="T47" fmla="*/ 30 h 254"/>
                <a:gd name="T48" fmla="*/ 191 w 201"/>
                <a:gd name="T49" fmla="*/ 36 h 254"/>
                <a:gd name="T50" fmla="*/ 194 w 201"/>
                <a:gd name="T51" fmla="*/ 44 h 254"/>
                <a:gd name="T52" fmla="*/ 198 w 201"/>
                <a:gd name="T53" fmla="*/ 51 h 254"/>
                <a:gd name="T54" fmla="*/ 199 w 201"/>
                <a:gd name="T55" fmla="*/ 61 h 254"/>
                <a:gd name="T56" fmla="*/ 199 w 201"/>
                <a:gd name="T57" fmla="*/ 61 h 254"/>
                <a:gd name="T58" fmla="*/ 201 w 201"/>
                <a:gd name="T59" fmla="*/ 76 h 254"/>
                <a:gd name="T60" fmla="*/ 201 w 201"/>
                <a:gd name="T61" fmla="*/ 102 h 254"/>
                <a:gd name="T62" fmla="*/ 201 w 201"/>
                <a:gd name="T63" fmla="*/ 254 h 254"/>
                <a:gd name="T64" fmla="*/ 159 w 201"/>
                <a:gd name="T65" fmla="*/ 254 h 254"/>
                <a:gd name="T66" fmla="*/ 159 w 201"/>
                <a:gd name="T67" fmla="*/ 103 h 254"/>
                <a:gd name="T68" fmla="*/ 159 w 201"/>
                <a:gd name="T69" fmla="*/ 103 h 254"/>
                <a:gd name="T70" fmla="*/ 158 w 201"/>
                <a:gd name="T71" fmla="*/ 81 h 254"/>
                <a:gd name="T72" fmla="*/ 157 w 201"/>
                <a:gd name="T73" fmla="*/ 72 h 254"/>
                <a:gd name="T74" fmla="*/ 155 w 201"/>
                <a:gd name="T75" fmla="*/ 65 h 254"/>
                <a:gd name="T76" fmla="*/ 155 w 201"/>
                <a:gd name="T77" fmla="*/ 65 h 254"/>
                <a:gd name="T78" fmla="*/ 152 w 201"/>
                <a:gd name="T79" fmla="*/ 59 h 254"/>
                <a:gd name="T80" fmla="*/ 149 w 201"/>
                <a:gd name="T81" fmla="*/ 54 h 254"/>
                <a:gd name="T82" fmla="*/ 143 w 201"/>
                <a:gd name="T83" fmla="*/ 49 h 254"/>
                <a:gd name="T84" fmla="*/ 138 w 201"/>
                <a:gd name="T85" fmla="*/ 44 h 254"/>
                <a:gd name="T86" fmla="*/ 138 w 201"/>
                <a:gd name="T87" fmla="*/ 44 h 254"/>
                <a:gd name="T88" fmla="*/ 131 w 201"/>
                <a:gd name="T89" fmla="*/ 41 h 254"/>
                <a:gd name="T90" fmla="*/ 123 w 201"/>
                <a:gd name="T91" fmla="*/ 38 h 254"/>
                <a:gd name="T92" fmla="*/ 116 w 201"/>
                <a:gd name="T93" fmla="*/ 37 h 254"/>
                <a:gd name="T94" fmla="*/ 108 w 201"/>
                <a:gd name="T95" fmla="*/ 37 h 254"/>
                <a:gd name="T96" fmla="*/ 108 w 201"/>
                <a:gd name="T97" fmla="*/ 37 h 254"/>
                <a:gd name="T98" fmla="*/ 95 w 201"/>
                <a:gd name="T99" fmla="*/ 38 h 254"/>
                <a:gd name="T100" fmla="*/ 83 w 201"/>
                <a:gd name="T101" fmla="*/ 41 h 254"/>
                <a:gd name="T102" fmla="*/ 72 w 201"/>
                <a:gd name="T103" fmla="*/ 47 h 254"/>
                <a:gd name="T104" fmla="*/ 61 w 201"/>
                <a:gd name="T105" fmla="*/ 54 h 254"/>
                <a:gd name="T106" fmla="*/ 61 w 201"/>
                <a:gd name="T107" fmla="*/ 54 h 254"/>
                <a:gd name="T108" fmla="*/ 57 w 201"/>
                <a:gd name="T109" fmla="*/ 59 h 254"/>
                <a:gd name="T110" fmla="*/ 53 w 201"/>
                <a:gd name="T111" fmla="*/ 65 h 254"/>
                <a:gd name="T112" fmla="*/ 49 w 201"/>
                <a:gd name="T113" fmla="*/ 70 h 254"/>
                <a:gd name="T114" fmla="*/ 47 w 201"/>
                <a:gd name="T115" fmla="*/ 79 h 254"/>
                <a:gd name="T116" fmla="*/ 44 w 201"/>
                <a:gd name="T117" fmla="*/ 87 h 254"/>
                <a:gd name="T118" fmla="*/ 43 w 201"/>
                <a:gd name="T119" fmla="*/ 97 h 254"/>
                <a:gd name="T120" fmla="*/ 42 w 201"/>
                <a:gd name="T121" fmla="*/ 118 h 254"/>
                <a:gd name="T122" fmla="*/ 42 w 201"/>
                <a:gd name="T123" fmla="*/ 254 h 254"/>
                <a:gd name="T124" fmla="*/ 0 w 201"/>
                <a:gd name="T125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" h="254">
                  <a:moveTo>
                    <a:pt x="0" y="254"/>
                  </a:moveTo>
                  <a:lnTo>
                    <a:pt x="0" y="6"/>
                  </a:lnTo>
                  <a:lnTo>
                    <a:pt x="38" y="6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45" y="32"/>
                  </a:lnTo>
                  <a:lnTo>
                    <a:pt x="53" y="24"/>
                  </a:lnTo>
                  <a:lnTo>
                    <a:pt x="62" y="17"/>
                  </a:lnTo>
                  <a:lnTo>
                    <a:pt x="71" y="11"/>
                  </a:lnTo>
                  <a:lnTo>
                    <a:pt x="81" y="6"/>
                  </a:lnTo>
                  <a:lnTo>
                    <a:pt x="92" y="2"/>
                  </a:lnTo>
                  <a:lnTo>
                    <a:pt x="104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8" y="1"/>
                  </a:lnTo>
                  <a:lnTo>
                    <a:pt x="139" y="2"/>
                  </a:lnTo>
                  <a:lnTo>
                    <a:pt x="149" y="5"/>
                  </a:lnTo>
                  <a:lnTo>
                    <a:pt x="158" y="8"/>
                  </a:lnTo>
                  <a:lnTo>
                    <a:pt x="158" y="8"/>
                  </a:lnTo>
                  <a:lnTo>
                    <a:pt x="167" y="13"/>
                  </a:lnTo>
                  <a:lnTo>
                    <a:pt x="175" y="18"/>
                  </a:lnTo>
                  <a:lnTo>
                    <a:pt x="181" y="24"/>
                  </a:lnTo>
                  <a:lnTo>
                    <a:pt x="187" y="30"/>
                  </a:lnTo>
                  <a:lnTo>
                    <a:pt x="187" y="30"/>
                  </a:lnTo>
                  <a:lnTo>
                    <a:pt x="191" y="36"/>
                  </a:lnTo>
                  <a:lnTo>
                    <a:pt x="194" y="44"/>
                  </a:lnTo>
                  <a:lnTo>
                    <a:pt x="198" y="51"/>
                  </a:lnTo>
                  <a:lnTo>
                    <a:pt x="199" y="61"/>
                  </a:lnTo>
                  <a:lnTo>
                    <a:pt x="199" y="61"/>
                  </a:lnTo>
                  <a:lnTo>
                    <a:pt x="201" y="76"/>
                  </a:lnTo>
                  <a:lnTo>
                    <a:pt x="201" y="102"/>
                  </a:lnTo>
                  <a:lnTo>
                    <a:pt x="201" y="254"/>
                  </a:lnTo>
                  <a:lnTo>
                    <a:pt x="159" y="254"/>
                  </a:lnTo>
                  <a:lnTo>
                    <a:pt x="159" y="103"/>
                  </a:lnTo>
                  <a:lnTo>
                    <a:pt x="159" y="103"/>
                  </a:lnTo>
                  <a:lnTo>
                    <a:pt x="158" y="81"/>
                  </a:lnTo>
                  <a:lnTo>
                    <a:pt x="157" y="72"/>
                  </a:lnTo>
                  <a:lnTo>
                    <a:pt x="155" y="65"/>
                  </a:lnTo>
                  <a:lnTo>
                    <a:pt x="155" y="65"/>
                  </a:lnTo>
                  <a:lnTo>
                    <a:pt x="152" y="59"/>
                  </a:lnTo>
                  <a:lnTo>
                    <a:pt x="149" y="54"/>
                  </a:lnTo>
                  <a:lnTo>
                    <a:pt x="143" y="49"/>
                  </a:lnTo>
                  <a:lnTo>
                    <a:pt x="138" y="44"/>
                  </a:lnTo>
                  <a:lnTo>
                    <a:pt x="138" y="44"/>
                  </a:lnTo>
                  <a:lnTo>
                    <a:pt x="131" y="41"/>
                  </a:lnTo>
                  <a:lnTo>
                    <a:pt x="123" y="38"/>
                  </a:lnTo>
                  <a:lnTo>
                    <a:pt x="116" y="37"/>
                  </a:lnTo>
                  <a:lnTo>
                    <a:pt x="108" y="37"/>
                  </a:lnTo>
                  <a:lnTo>
                    <a:pt x="108" y="37"/>
                  </a:lnTo>
                  <a:lnTo>
                    <a:pt x="95" y="38"/>
                  </a:lnTo>
                  <a:lnTo>
                    <a:pt x="83" y="41"/>
                  </a:lnTo>
                  <a:lnTo>
                    <a:pt x="72" y="47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57" y="59"/>
                  </a:lnTo>
                  <a:lnTo>
                    <a:pt x="53" y="65"/>
                  </a:lnTo>
                  <a:lnTo>
                    <a:pt x="49" y="70"/>
                  </a:lnTo>
                  <a:lnTo>
                    <a:pt x="47" y="79"/>
                  </a:lnTo>
                  <a:lnTo>
                    <a:pt x="44" y="87"/>
                  </a:lnTo>
                  <a:lnTo>
                    <a:pt x="43" y="97"/>
                  </a:lnTo>
                  <a:lnTo>
                    <a:pt x="42" y="118"/>
                  </a:lnTo>
                  <a:lnTo>
                    <a:pt x="42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6733" y="439"/>
              <a:ext cx="20" cy="56"/>
            </a:xfrm>
            <a:custGeom>
              <a:avLst/>
              <a:gdLst>
                <a:gd name="T0" fmla="*/ 115 w 121"/>
                <a:gd name="T1" fmla="*/ 298 h 339"/>
                <a:gd name="T2" fmla="*/ 121 w 121"/>
                <a:gd name="T3" fmla="*/ 335 h 339"/>
                <a:gd name="T4" fmla="*/ 121 w 121"/>
                <a:gd name="T5" fmla="*/ 335 h 339"/>
                <a:gd name="T6" fmla="*/ 104 w 121"/>
                <a:gd name="T7" fmla="*/ 337 h 339"/>
                <a:gd name="T8" fmla="*/ 89 w 121"/>
                <a:gd name="T9" fmla="*/ 339 h 339"/>
                <a:gd name="T10" fmla="*/ 89 w 121"/>
                <a:gd name="T11" fmla="*/ 339 h 339"/>
                <a:gd name="T12" fmla="*/ 78 w 121"/>
                <a:gd name="T13" fmla="*/ 339 h 339"/>
                <a:gd name="T14" fmla="*/ 68 w 121"/>
                <a:gd name="T15" fmla="*/ 337 h 339"/>
                <a:gd name="T16" fmla="*/ 60 w 121"/>
                <a:gd name="T17" fmla="*/ 335 h 339"/>
                <a:gd name="T18" fmla="*/ 54 w 121"/>
                <a:gd name="T19" fmla="*/ 331 h 339"/>
                <a:gd name="T20" fmla="*/ 54 w 121"/>
                <a:gd name="T21" fmla="*/ 331 h 339"/>
                <a:gd name="T22" fmla="*/ 48 w 121"/>
                <a:gd name="T23" fmla="*/ 328 h 339"/>
                <a:gd name="T24" fmla="*/ 43 w 121"/>
                <a:gd name="T25" fmla="*/ 323 h 339"/>
                <a:gd name="T26" fmla="*/ 38 w 121"/>
                <a:gd name="T27" fmla="*/ 318 h 339"/>
                <a:gd name="T28" fmla="*/ 36 w 121"/>
                <a:gd name="T29" fmla="*/ 312 h 339"/>
                <a:gd name="T30" fmla="*/ 36 w 121"/>
                <a:gd name="T31" fmla="*/ 312 h 339"/>
                <a:gd name="T32" fmla="*/ 34 w 121"/>
                <a:gd name="T33" fmla="*/ 305 h 339"/>
                <a:gd name="T34" fmla="*/ 31 w 121"/>
                <a:gd name="T35" fmla="*/ 294 h 339"/>
                <a:gd name="T36" fmla="*/ 31 w 121"/>
                <a:gd name="T37" fmla="*/ 280 h 339"/>
                <a:gd name="T38" fmla="*/ 30 w 121"/>
                <a:gd name="T39" fmla="*/ 263 h 339"/>
                <a:gd name="T40" fmla="*/ 30 w 121"/>
                <a:gd name="T41" fmla="*/ 119 h 339"/>
                <a:gd name="T42" fmla="*/ 0 w 121"/>
                <a:gd name="T43" fmla="*/ 119 h 339"/>
                <a:gd name="T44" fmla="*/ 0 w 121"/>
                <a:gd name="T45" fmla="*/ 87 h 339"/>
                <a:gd name="T46" fmla="*/ 30 w 121"/>
                <a:gd name="T47" fmla="*/ 87 h 339"/>
                <a:gd name="T48" fmla="*/ 30 w 121"/>
                <a:gd name="T49" fmla="*/ 26 h 339"/>
                <a:gd name="T50" fmla="*/ 72 w 121"/>
                <a:gd name="T51" fmla="*/ 0 h 339"/>
                <a:gd name="T52" fmla="*/ 72 w 121"/>
                <a:gd name="T53" fmla="*/ 87 h 339"/>
                <a:gd name="T54" fmla="*/ 115 w 121"/>
                <a:gd name="T55" fmla="*/ 87 h 339"/>
                <a:gd name="T56" fmla="*/ 115 w 121"/>
                <a:gd name="T57" fmla="*/ 119 h 339"/>
                <a:gd name="T58" fmla="*/ 72 w 121"/>
                <a:gd name="T59" fmla="*/ 119 h 339"/>
                <a:gd name="T60" fmla="*/ 72 w 121"/>
                <a:gd name="T61" fmla="*/ 265 h 339"/>
                <a:gd name="T62" fmla="*/ 72 w 121"/>
                <a:gd name="T63" fmla="*/ 265 h 339"/>
                <a:gd name="T64" fmla="*/ 73 w 121"/>
                <a:gd name="T65" fmla="*/ 280 h 339"/>
                <a:gd name="T66" fmla="*/ 74 w 121"/>
                <a:gd name="T67" fmla="*/ 288 h 339"/>
                <a:gd name="T68" fmla="*/ 74 w 121"/>
                <a:gd name="T69" fmla="*/ 288 h 339"/>
                <a:gd name="T70" fmla="*/ 78 w 121"/>
                <a:gd name="T71" fmla="*/ 293 h 339"/>
                <a:gd name="T72" fmla="*/ 82 w 121"/>
                <a:gd name="T73" fmla="*/ 297 h 339"/>
                <a:gd name="T74" fmla="*/ 82 w 121"/>
                <a:gd name="T75" fmla="*/ 297 h 339"/>
                <a:gd name="T76" fmla="*/ 88 w 121"/>
                <a:gd name="T77" fmla="*/ 299 h 339"/>
                <a:gd name="T78" fmla="*/ 96 w 121"/>
                <a:gd name="T79" fmla="*/ 299 h 339"/>
                <a:gd name="T80" fmla="*/ 96 w 121"/>
                <a:gd name="T81" fmla="*/ 299 h 339"/>
                <a:gd name="T82" fmla="*/ 115 w 121"/>
                <a:gd name="T83" fmla="*/ 298 h 339"/>
                <a:gd name="T84" fmla="*/ 115 w 121"/>
                <a:gd name="T85" fmla="*/ 29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339">
                  <a:moveTo>
                    <a:pt x="115" y="298"/>
                  </a:moveTo>
                  <a:lnTo>
                    <a:pt x="121" y="335"/>
                  </a:lnTo>
                  <a:lnTo>
                    <a:pt x="121" y="335"/>
                  </a:lnTo>
                  <a:lnTo>
                    <a:pt x="104" y="337"/>
                  </a:lnTo>
                  <a:lnTo>
                    <a:pt x="89" y="339"/>
                  </a:lnTo>
                  <a:lnTo>
                    <a:pt x="89" y="339"/>
                  </a:lnTo>
                  <a:lnTo>
                    <a:pt x="78" y="339"/>
                  </a:lnTo>
                  <a:lnTo>
                    <a:pt x="68" y="337"/>
                  </a:lnTo>
                  <a:lnTo>
                    <a:pt x="60" y="335"/>
                  </a:lnTo>
                  <a:lnTo>
                    <a:pt x="54" y="331"/>
                  </a:lnTo>
                  <a:lnTo>
                    <a:pt x="54" y="331"/>
                  </a:lnTo>
                  <a:lnTo>
                    <a:pt x="48" y="328"/>
                  </a:lnTo>
                  <a:lnTo>
                    <a:pt x="43" y="323"/>
                  </a:lnTo>
                  <a:lnTo>
                    <a:pt x="38" y="318"/>
                  </a:lnTo>
                  <a:lnTo>
                    <a:pt x="36" y="312"/>
                  </a:lnTo>
                  <a:lnTo>
                    <a:pt x="36" y="312"/>
                  </a:lnTo>
                  <a:lnTo>
                    <a:pt x="34" y="305"/>
                  </a:lnTo>
                  <a:lnTo>
                    <a:pt x="31" y="294"/>
                  </a:lnTo>
                  <a:lnTo>
                    <a:pt x="31" y="280"/>
                  </a:lnTo>
                  <a:lnTo>
                    <a:pt x="30" y="263"/>
                  </a:lnTo>
                  <a:lnTo>
                    <a:pt x="30" y="119"/>
                  </a:lnTo>
                  <a:lnTo>
                    <a:pt x="0" y="119"/>
                  </a:lnTo>
                  <a:lnTo>
                    <a:pt x="0" y="87"/>
                  </a:lnTo>
                  <a:lnTo>
                    <a:pt x="30" y="87"/>
                  </a:lnTo>
                  <a:lnTo>
                    <a:pt x="30" y="26"/>
                  </a:lnTo>
                  <a:lnTo>
                    <a:pt x="72" y="0"/>
                  </a:lnTo>
                  <a:lnTo>
                    <a:pt x="72" y="87"/>
                  </a:lnTo>
                  <a:lnTo>
                    <a:pt x="115" y="87"/>
                  </a:lnTo>
                  <a:lnTo>
                    <a:pt x="115" y="119"/>
                  </a:lnTo>
                  <a:lnTo>
                    <a:pt x="72" y="119"/>
                  </a:lnTo>
                  <a:lnTo>
                    <a:pt x="72" y="265"/>
                  </a:lnTo>
                  <a:lnTo>
                    <a:pt x="72" y="265"/>
                  </a:lnTo>
                  <a:lnTo>
                    <a:pt x="73" y="280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8" y="293"/>
                  </a:lnTo>
                  <a:lnTo>
                    <a:pt x="82" y="297"/>
                  </a:lnTo>
                  <a:lnTo>
                    <a:pt x="82" y="297"/>
                  </a:lnTo>
                  <a:lnTo>
                    <a:pt x="88" y="299"/>
                  </a:lnTo>
                  <a:lnTo>
                    <a:pt x="96" y="299"/>
                  </a:lnTo>
                  <a:lnTo>
                    <a:pt x="96" y="299"/>
                  </a:lnTo>
                  <a:lnTo>
                    <a:pt x="115" y="298"/>
                  </a:lnTo>
                  <a:lnTo>
                    <a:pt x="115" y="2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5" name="Freeform 34"/>
            <p:cNvSpPr>
              <a:spLocks/>
            </p:cNvSpPr>
            <p:nvPr userDrawn="1"/>
          </p:nvSpPr>
          <p:spPr bwMode="auto">
            <a:xfrm>
              <a:off x="6759" y="452"/>
              <a:ext cx="23" cy="42"/>
            </a:xfrm>
            <a:custGeom>
              <a:avLst/>
              <a:gdLst>
                <a:gd name="T0" fmla="*/ 0 w 136"/>
                <a:gd name="T1" fmla="*/ 254 h 254"/>
                <a:gd name="T2" fmla="*/ 0 w 136"/>
                <a:gd name="T3" fmla="*/ 6 h 254"/>
                <a:gd name="T4" fmla="*/ 39 w 136"/>
                <a:gd name="T5" fmla="*/ 6 h 254"/>
                <a:gd name="T6" fmla="*/ 39 w 136"/>
                <a:gd name="T7" fmla="*/ 43 h 254"/>
                <a:gd name="T8" fmla="*/ 39 w 136"/>
                <a:gd name="T9" fmla="*/ 43 h 254"/>
                <a:gd name="T10" fmla="*/ 46 w 136"/>
                <a:gd name="T11" fmla="*/ 31 h 254"/>
                <a:gd name="T12" fmla="*/ 53 w 136"/>
                <a:gd name="T13" fmla="*/ 21 h 254"/>
                <a:gd name="T14" fmla="*/ 59 w 136"/>
                <a:gd name="T15" fmla="*/ 14 h 254"/>
                <a:gd name="T16" fmla="*/ 66 w 136"/>
                <a:gd name="T17" fmla="*/ 8 h 254"/>
                <a:gd name="T18" fmla="*/ 66 w 136"/>
                <a:gd name="T19" fmla="*/ 8 h 254"/>
                <a:gd name="T20" fmla="*/ 72 w 136"/>
                <a:gd name="T21" fmla="*/ 5 h 254"/>
                <a:gd name="T22" fmla="*/ 78 w 136"/>
                <a:gd name="T23" fmla="*/ 2 h 254"/>
                <a:gd name="T24" fmla="*/ 86 w 136"/>
                <a:gd name="T25" fmla="*/ 1 h 254"/>
                <a:gd name="T26" fmla="*/ 93 w 136"/>
                <a:gd name="T27" fmla="*/ 0 h 254"/>
                <a:gd name="T28" fmla="*/ 93 w 136"/>
                <a:gd name="T29" fmla="*/ 0 h 254"/>
                <a:gd name="T30" fmla="*/ 104 w 136"/>
                <a:gd name="T31" fmla="*/ 1 h 254"/>
                <a:gd name="T32" fmla="*/ 114 w 136"/>
                <a:gd name="T33" fmla="*/ 3 h 254"/>
                <a:gd name="T34" fmla="*/ 125 w 136"/>
                <a:gd name="T35" fmla="*/ 8 h 254"/>
                <a:gd name="T36" fmla="*/ 136 w 136"/>
                <a:gd name="T37" fmla="*/ 14 h 254"/>
                <a:gd name="T38" fmla="*/ 122 w 136"/>
                <a:gd name="T39" fmla="*/ 53 h 254"/>
                <a:gd name="T40" fmla="*/ 122 w 136"/>
                <a:gd name="T41" fmla="*/ 53 h 254"/>
                <a:gd name="T42" fmla="*/ 114 w 136"/>
                <a:gd name="T43" fmla="*/ 49 h 254"/>
                <a:gd name="T44" fmla="*/ 106 w 136"/>
                <a:gd name="T45" fmla="*/ 47 h 254"/>
                <a:gd name="T46" fmla="*/ 99 w 136"/>
                <a:gd name="T47" fmla="*/ 44 h 254"/>
                <a:gd name="T48" fmla="*/ 90 w 136"/>
                <a:gd name="T49" fmla="*/ 44 h 254"/>
                <a:gd name="T50" fmla="*/ 90 w 136"/>
                <a:gd name="T51" fmla="*/ 44 h 254"/>
                <a:gd name="T52" fmla="*/ 84 w 136"/>
                <a:gd name="T53" fmla="*/ 44 h 254"/>
                <a:gd name="T54" fmla="*/ 77 w 136"/>
                <a:gd name="T55" fmla="*/ 45 h 254"/>
                <a:gd name="T56" fmla="*/ 71 w 136"/>
                <a:gd name="T57" fmla="*/ 49 h 254"/>
                <a:gd name="T58" fmla="*/ 66 w 136"/>
                <a:gd name="T59" fmla="*/ 53 h 254"/>
                <a:gd name="T60" fmla="*/ 66 w 136"/>
                <a:gd name="T61" fmla="*/ 53 h 254"/>
                <a:gd name="T62" fmla="*/ 60 w 136"/>
                <a:gd name="T63" fmla="*/ 56 h 254"/>
                <a:gd name="T64" fmla="*/ 57 w 136"/>
                <a:gd name="T65" fmla="*/ 62 h 254"/>
                <a:gd name="T66" fmla="*/ 53 w 136"/>
                <a:gd name="T67" fmla="*/ 68 h 254"/>
                <a:gd name="T68" fmla="*/ 51 w 136"/>
                <a:gd name="T69" fmla="*/ 75 h 254"/>
                <a:gd name="T70" fmla="*/ 51 w 136"/>
                <a:gd name="T71" fmla="*/ 75 h 254"/>
                <a:gd name="T72" fmla="*/ 47 w 136"/>
                <a:gd name="T73" fmla="*/ 86 h 254"/>
                <a:gd name="T74" fmla="*/ 45 w 136"/>
                <a:gd name="T75" fmla="*/ 98 h 254"/>
                <a:gd name="T76" fmla="*/ 44 w 136"/>
                <a:gd name="T77" fmla="*/ 111 h 254"/>
                <a:gd name="T78" fmla="*/ 44 w 136"/>
                <a:gd name="T79" fmla="*/ 124 h 254"/>
                <a:gd name="T80" fmla="*/ 44 w 136"/>
                <a:gd name="T81" fmla="*/ 254 h 254"/>
                <a:gd name="T82" fmla="*/ 0 w 136"/>
                <a:gd name="T8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254">
                  <a:moveTo>
                    <a:pt x="0" y="254"/>
                  </a:moveTo>
                  <a:lnTo>
                    <a:pt x="0" y="6"/>
                  </a:lnTo>
                  <a:lnTo>
                    <a:pt x="39" y="6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6" y="31"/>
                  </a:lnTo>
                  <a:lnTo>
                    <a:pt x="53" y="21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72" y="5"/>
                  </a:lnTo>
                  <a:lnTo>
                    <a:pt x="78" y="2"/>
                  </a:lnTo>
                  <a:lnTo>
                    <a:pt x="86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4" y="1"/>
                  </a:lnTo>
                  <a:lnTo>
                    <a:pt x="114" y="3"/>
                  </a:lnTo>
                  <a:lnTo>
                    <a:pt x="125" y="8"/>
                  </a:lnTo>
                  <a:lnTo>
                    <a:pt x="136" y="14"/>
                  </a:lnTo>
                  <a:lnTo>
                    <a:pt x="122" y="53"/>
                  </a:lnTo>
                  <a:lnTo>
                    <a:pt x="122" y="53"/>
                  </a:lnTo>
                  <a:lnTo>
                    <a:pt x="114" y="49"/>
                  </a:lnTo>
                  <a:lnTo>
                    <a:pt x="106" y="47"/>
                  </a:lnTo>
                  <a:lnTo>
                    <a:pt x="99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84" y="44"/>
                  </a:lnTo>
                  <a:lnTo>
                    <a:pt x="77" y="45"/>
                  </a:lnTo>
                  <a:lnTo>
                    <a:pt x="71" y="49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60" y="56"/>
                  </a:lnTo>
                  <a:lnTo>
                    <a:pt x="57" y="62"/>
                  </a:lnTo>
                  <a:lnTo>
                    <a:pt x="53" y="68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47" y="86"/>
                  </a:lnTo>
                  <a:lnTo>
                    <a:pt x="45" y="98"/>
                  </a:lnTo>
                  <a:lnTo>
                    <a:pt x="44" y="111"/>
                  </a:lnTo>
                  <a:lnTo>
                    <a:pt x="44" y="124"/>
                  </a:lnTo>
                  <a:lnTo>
                    <a:pt x="44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6" name="Freeform 35"/>
            <p:cNvSpPr>
              <a:spLocks noEditPoints="1"/>
            </p:cNvSpPr>
            <p:nvPr userDrawn="1"/>
          </p:nvSpPr>
          <p:spPr bwMode="auto">
            <a:xfrm>
              <a:off x="6784" y="452"/>
              <a:ext cx="38" cy="43"/>
            </a:xfrm>
            <a:custGeom>
              <a:avLst/>
              <a:gdLst>
                <a:gd name="T0" fmla="*/ 166 w 229"/>
                <a:gd name="T1" fmla="*/ 234 h 260"/>
                <a:gd name="T2" fmla="*/ 132 w 229"/>
                <a:gd name="T3" fmla="*/ 252 h 260"/>
                <a:gd name="T4" fmla="*/ 109 w 229"/>
                <a:gd name="T5" fmla="*/ 258 h 260"/>
                <a:gd name="T6" fmla="*/ 85 w 229"/>
                <a:gd name="T7" fmla="*/ 260 h 260"/>
                <a:gd name="T8" fmla="*/ 49 w 229"/>
                <a:gd name="T9" fmla="*/ 255 h 260"/>
                <a:gd name="T10" fmla="*/ 28 w 229"/>
                <a:gd name="T11" fmla="*/ 244 h 260"/>
                <a:gd name="T12" fmla="*/ 17 w 229"/>
                <a:gd name="T13" fmla="*/ 235 h 260"/>
                <a:gd name="T14" fmla="*/ 6 w 229"/>
                <a:gd name="T15" fmla="*/ 217 h 260"/>
                <a:gd name="T16" fmla="*/ 0 w 229"/>
                <a:gd name="T17" fmla="*/ 189 h 260"/>
                <a:gd name="T18" fmla="*/ 3 w 229"/>
                <a:gd name="T19" fmla="*/ 171 h 260"/>
                <a:gd name="T20" fmla="*/ 9 w 229"/>
                <a:gd name="T21" fmla="*/ 156 h 260"/>
                <a:gd name="T22" fmla="*/ 24 w 229"/>
                <a:gd name="T23" fmla="*/ 136 h 260"/>
                <a:gd name="T24" fmla="*/ 45 w 229"/>
                <a:gd name="T25" fmla="*/ 123 h 260"/>
                <a:gd name="T26" fmla="*/ 77 w 229"/>
                <a:gd name="T27" fmla="*/ 115 h 260"/>
                <a:gd name="T28" fmla="*/ 123 w 229"/>
                <a:gd name="T29" fmla="*/ 108 h 260"/>
                <a:gd name="T30" fmla="*/ 174 w 229"/>
                <a:gd name="T31" fmla="*/ 97 h 260"/>
                <a:gd name="T32" fmla="*/ 174 w 229"/>
                <a:gd name="T33" fmla="*/ 86 h 260"/>
                <a:gd name="T34" fmla="*/ 167 w 229"/>
                <a:gd name="T35" fmla="*/ 56 h 260"/>
                <a:gd name="T36" fmla="*/ 153 w 229"/>
                <a:gd name="T37" fmla="*/ 43 h 260"/>
                <a:gd name="T38" fmla="*/ 114 w 229"/>
                <a:gd name="T39" fmla="*/ 35 h 260"/>
                <a:gd name="T40" fmla="*/ 88 w 229"/>
                <a:gd name="T41" fmla="*/ 38 h 260"/>
                <a:gd name="T42" fmla="*/ 70 w 229"/>
                <a:gd name="T43" fmla="*/ 45 h 260"/>
                <a:gd name="T44" fmla="*/ 53 w 229"/>
                <a:gd name="T45" fmla="*/ 70 h 260"/>
                <a:gd name="T46" fmla="*/ 7 w 229"/>
                <a:gd name="T47" fmla="*/ 76 h 260"/>
                <a:gd name="T48" fmla="*/ 21 w 229"/>
                <a:gd name="T49" fmla="*/ 43 h 260"/>
                <a:gd name="T50" fmla="*/ 34 w 229"/>
                <a:gd name="T51" fmla="*/ 26 h 260"/>
                <a:gd name="T52" fmla="*/ 64 w 229"/>
                <a:gd name="T53" fmla="*/ 9 h 260"/>
                <a:gd name="T54" fmla="*/ 90 w 229"/>
                <a:gd name="T55" fmla="*/ 2 h 260"/>
                <a:gd name="T56" fmla="*/ 120 w 229"/>
                <a:gd name="T57" fmla="*/ 0 h 260"/>
                <a:gd name="T58" fmla="*/ 161 w 229"/>
                <a:gd name="T59" fmla="*/ 5 h 260"/>
                <a:gd name="T60" fmla="*/ 181 w 229"/>
                <a:gd name="T61" fmla="*/ 12 h 260"/>
                <a:gd name="T62" fmla="*/ 201 w 229"/>
                <a:gd name="T63" fmla="*/ 26 h 260"/>
                <a:gd name="T64" fmla="*/ 209 w 229"/>
                <a:gd name="T65" fmla="*/ 39 h 260"/>
                <a:gd name="T66" fmla="*/ 214 w 229"/>
                <a:gd name="T67" fmla="*/ 55 h 260"/>
                <a:gd name="T68" fmla="*/ 216 w 229"/>
                <a:gd name="T69" fmla="*/ 151 h 260"/>
                <a:gd name="T70" fmla="*/ 217 w 229"/>
                <a:gd name="T71" fmla="*/ 214 h 260"/>
                <a:gd name="T72" fmla="*/ 223 w 229"/>
                <a:gd name="T73" fmla="*/ 240 h 260"/>
                <a:gd name="T74" fmla="*/ 185 w 229"/>
                <a:gd name="T75" fmla="*/ 254 h 260"/>
                <a:gd name="T76" fmla="*/ 177 w 229"/>
                <a:gd name="T77" fmla="*/ 224 h 260"/>
                <a:gd name="T78" fmla="*/ 174 w 229"/>
                <a:gd name="T79" fmla="*/ 129 h 260"/>
                <a:gd name="T80" fmla="*/ 126 w 229"/>
                <a:gd name="T81" fmla="*/ 142 h 260"/>
                <a:gd name="T82" fmla="*/ 83 w 229"/>
                <a:gd name="T83" fmla="*/ 150 h 260"/>
                <a:gd name="T84" fmla="*/ 63 w 229"/>
                <a:gd name="T85" fmla="*/ 157 h 260"/>
                <a:gd name="T86" fmla="*/ 52 w 229"/>
                <a:gd name="T87" fmla="*/ 168 h 260"/>
                <a:gd name="T88" fmla="*/ 47 w 229"/>
                <a:gd name="T89" fmla="*/ 177 h 260"/>
                <a:gd name="T90" fmla="*/ 46 w 229"/>
                <a:gd name="T91" fmla="*/ 188 h 260"/>
                <a:gd name="T92" fmla="*/ 53 w 229"/>
                <a:gd name="T93" fmla="*/ 210 h 260"/>
                <a:gd name="T94" fmla="*/ 65 w 229"/>
                <a:gd name="T95" fmla="*/ 220 h 260"/>
                <a:gd name="T96" fmla="*/ 95 w 229"/>
                <a:gd name="T97" fmla="*/ 228 h 260"/>
                <a:gd name="T98" fmla="*/ 119 w 229"/>
                <a:gd name="T99" fmla="*/ 224 h 260"/>
                <a:gd name="T100" fmla="*/ 139 w 229"/>
                <a:gd name="T101" fmla="*/ 217 h 260"/>
                <a:gd name="T102" fmla="*/ 162 w 229"/>
                <a:gd name="T103" fmla="*/ 196 h 260"/>
                <a:gd name="T104" fmla="*/ 169 w 229"/>
                <a:gd name="T105" fmla="*/ 180 h 260"/>
                <a:gd name="T106" fmla="*/ 174 w 229"/>
                <a:gd name="T107" fmla="*/ 14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" h="260">
                  <a:moveTo>
                    <a:pt x="177" y="224"/>
                  </a:moveTo>
                  <a:lnTo>
                    <a:pt x="177" y="224"/>
                  </a:lnTo>
                  <a:lnTo>
                    <a:pt x="166" y="234"/>
                  </a:lnTo>
                  <a:lnTo>
                    <a:pt x="154" y="241"/>
                  </a:lnTo>
                  <a:lnTo>
                    <a:pt x="143" y="247"/>
                  </a:lnTo>
                  <a:lnTo>
                    <a:pt x="132" y="252"/>
                  </a:lnTo>
                  <a:lnTo>
                    <a:pt x="132" y="252"/>
                  </a:lnTo>
                  <a:lnTo>
                    <a:pt x="121" y="255"/>
                  </a:lnTo>
                  <a:lnTo>
                    <a:pt x="109" y="258"/>
                  </a:lnTo>
                  <a:lnTo>
                    <a:pt x="97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66" y="259"/>
                  </a:lnTo>
                  <a:lnTo>
                    <a:pt x="58" y="258"/>
                  </a:lnTo>
                  <a:lnTo>
                    <a:pt x="49" y="255"/>
                  </a:lnTo>
                  <a:lnTo>
                    <a:pt x="42" y="253"/>
                  </a:lnTo>
                  <a:lnTo>
                    <a:pt x="35" y="249"/>
                  </a:lnTo>
                  <a:lnTo>
                    <a:pt x="28" y="244"/>
                  </a:lnTo>
                  <a:lnTo>
                    <a:pt x="23" y="240"/>
                  </a:lnTo>
                  <a:lnTo>
                    <a:pt x="23" y="240"/>
                  </a:lnTo>
                  <a:lnTo>
                    <a:pt x="17" y="235"/>
                  </a:lnTo>
                  <a:lnTo>
                    <a:pt x="13" y="230"/>
                  </a:lnTo>
                  <a:lnTo>
                    <a:pt x="9" y="224"/>
                  </a:lnTo>
                  <a:lnTo>
                    <a:pt x="6" y="217"/>
                  </a:lnTo>
                  <a:lnTo>
                    <a:pt x="4" y="211"/>
                  </a:lnTo>
                  <a:lnTo>
                    <a:pt x="1" y="204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1" y="180"/>
                  </a:lnTo>
                  <a:lnTo>
                    <a:pt x="3" y="171"/>
                  </a:lnTo>
                  <a:lnTo>
                    <a:pt x="5" y="163"/>
                  </a:lnTo>
                  <a:lnTo>
                    <a:pt x="9" y="156"/>
                  </a:lnTo>
                  <a:lnTo>
                    <a:pt x="9" y="156"/>
                  </a:lnTo>
                  <a:lnTo>
                    <a:pt x="13" y="148"/>
                  </a:lnTo>
                  <a:lnTo>
                    <a:pt x="18" y="142"/>
                  </a:lnTo>
                  <a:lnTo>
                    <a:pt x="24" y="136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45" y="123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77" y="115"/>
                  </a:lnTo>
                  <a:lnTo>
                    <a:pt x="99" y="111"/>
                  </a:lnTo>
                  <a:lnTo>
                    <a:pt x="99" y="111"/>
                  </a:lnTo>
                  <a:lnTo>
                    <a:pt x="123" y="108"/>
                  </a:lnTo>
                  <a:lnTo>
                    <a:pt x="143" y="104"/>
                  </a:lnTo>
                  <a:lnTo>
                    <a:pt x="160" y="100"/>
                  </a:lnTo>
                  <a:lnTo>
                    <a:pt x="174" y="97"/>
                  </a:lnTo>
                  <a:lnTo>
                    <a:pt x="174" y="97"/>
                  </a:lnTo>
                  <a:lnTo>
                    <a:pt x="174" y="86"/>
                  </a:lnTo>
                  <a:lnTo>
                    <a:pt x="174" y="86"/>
                  </a:lnTo>
                  <a:lnTo>
                    <a:pt x="173" y="74"/>
                  </a:lnTo>
                  <a:lnTo>
                    <a:pt x="171" y="63"/>
                  </a:lnTo>
                  <a:lnTo>
                    <a:pt x="167" y="56"/>
                  </a:lnTo>
                  <a:lnTo>
                    <a:pt x="162" y="49"/>
                  </a:lnTo>
                  <a:lnTo>
                    <a:pt x="162" y="49"/>
                  </a:lnTo>
                  <a:lnTo>
                    <a:pt x="153" y="43"/>
                  </a:lnTo>
                  <a:lnTo>
                    <a:pt x="142" y="38"/>
                  </a:lnTo>
                  <a:lnTo>
                    <a:pt x="129" y="36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00" y="36"/>
                  </a:lnTo>
                  <a:lnTo>
                    <a:pt x="88" y="38"/>
                  </a:lnTo>
                  <a:lnTo>
                    <a:pt x="78" y="41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4" y="51"/>
                  </a:lnTo>
                  <a:lnTo>
                    <a:pt x="58" y="60"/>
                  </a:lnTo>
                  <a:lnTo>
                    <a:pt x="53" y="70"/>
                  </a:lnTo>
                  <a:lnTo>
                    <a:pt x="49" y="82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11" y="65"/>
                  </a:lnTo>
                  <a:lnTo>
                    <a:pt x="15" y="53"/>
                  </a:lnTo>
                  <a:lnTo>
                    <a:pt x="21" y="43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34" y="26"/>
                  </a:lnTo>
                  <a:lnTo>
                    <a:pt x="42" y="20"/>
                  </a:lnTo>
                  <a:lnTo>
                    <a:pt x="52" y="14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76" y="5"/>
                  </a:lnTo>
                  <a:lnTo>
                    <a:pt x="90" y="2"/>
                  </a:lnTo>
                  <a:lnTo>
                    <a:pt x="105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49" y="2"/>
                  </a:lnTo>
                  <a:lnTo>
                    <a:pt x="161" y="5"/>
                  </a:lnTo>
                  <a:lnTo>
                    <a:pt x="172" y="8"/>
                  </a:lnTo>
                  <a:lnTo>
                    <a:pt x="172" y="8"/>
                  </a:lnTo>
                  <a:lnTo>
                    <a:pt x="181" y="12"/>
                  </a:lnTo>
                  <a:lnTo>
                    <a:pt x="189" y="17"/>
                  </a:lnTo>
                  <a:lnTo>
                    <a:pt x="196" y="21"/>
                  </a:lnTo>
                  <a:lnTo>
                    <a:pt x="201" y="26"/>
                  </a:lnTo>
                  <a:lnTo>
                    <a:pt x="201" y="26"/>
                  </a:lnTo>
                  <a:lnTo>
                    <a:pt x="205" y="32"/>
                  </a:lnTo>
                  <a:lnTo>
                    <a:pt x="209" y="39"/>
                  </a:lnTo>
                  <a:lnTo>
                    <a:pt x="211" y="47"/>
                  </a:lnTo>
                  <a:lnTo>
                    <a:pt x="214" y="55"/>
                  </a:lnTo>
                  <a:lnTo>
                    <a:pt x="214" y="55"/>
                  </a:lnTo>
                  <a:lnTo>
                    <a:pt x="216" y="70"/>
                  </a:lnTo>
                  <a:lnTo>
                    <a:pt x="216" y="94"/>
                  </a:lnTo>
                  <a:lnTo>
                    <a:pt x="216" y="151"/>
                  </a:lnTo>
                  <a:lnTo>
                    <a:pt x="216" y="151"/>
                  </a:lnTo>
                  <a:lnTo>
                    <a:pt x="217" y="199"/>
                  </a:lnTo>
                  <a:lnTo>
                    <a:pt x="217" y="214"/>
                  </a:lnTo>
                  <a:lnTo>
                    <a:pt x="219" y="225"/>
                  </a:lnTo>
                  <a:lnTo>
                    <a:pt x="219" y="225"/>
                  </a:lnTo>
                  <a:lnTo>
                    <a:pt x="223" y="240"/>
                  </a:lnTo>
                  <a:lnTo>
                    <a:pt x="229" y="254"/>
                  </a:lnTo>
                  <a:lnTo>
                    <a:pt x="185" y="254"/>
                  </a:lnTo>
                  <a:lnTo>
                    <a:pt x="185" y="254"/>
                  </a:lnTo>
                  <a:lnTo>
                    <a:pt x="183" y="248"/>
                  </a:lnTo>
                  <a:lnTo>
                    <a:pt x="180" y="241"/>
                  </a:lnTo>
                  <a:lnTo>
                    <a:pt x="177" y="224"/>
                  </a:lnTo>
                  <a:lnTo>
                    <a:pt x="177" y="224"/>
                  </a:lnTo>
                  <a:close/>
                  <a:moveTo>
                    <a:pt x="174" y="129"/>
                  </a:moveTo>
                  <a:lnTo>
                    <a:pt x="174" y="129"/>
                  </a:lnTo>
                  <a:lnTo>
                    <a:pt x="161" y="134"/>
                  </a:lnTo>
                  <a:lnTo>
                    <a:pt x="145" y="139"/>
                  </a:lnTo>
                  <a:lnTo>
                    <a:pt x="126" y="142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83" y="150"/>
                  </a:lnTo>
                  <a:lnTo>
                    <a:pt x="67" y="154"/>
                  </a:lnTo>
                  <a:lnTo>
                    <a:pt x="67" y="154"/>
                  </a:lnTo>
                  <a:lnTo>
                    <a:pt x="63" y="157"/>
                  </a:lnTo>
                  <a:lnTo>
                    <a:pt x="58" y="159"/>
                  </a:lnTo>
                  <a:lnTo>
                    <a:pt x="54" y="164"/>
                  </a:lnTo>
                  <a:lnTo>
                    <a:pt x="52" y="168"/>
                  </a:lnTo>
                  <a:lnTo>
                    <a:pt x="52" y="168"/>
                  </a:lnTo>
                  <a:lnTo>
                    <a:pt x="48" y="172"/>
                  </a:lnTo>
                  <a:lnTo>
                    <a:pt x="47" y="177"/>
                  </a:lnTo>
                  <a:lnTo>
                    <a:pt x="46" y="182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6" y="196"/>
                  </a:lnTo>
                  <a:lnTo>
                    <a:pt x="48" y="204"/>
                  </a:lnTo>
                  <a:lnTo>
                    <a:pt x="53" y="210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65" y="220"/>
                  </a:lnTo>
                  <a:lnTo>
                    <a:pt x="73" y="224"/>
                  </a:lnTo>
                  <a:lnTo>
                    <a:pt x="84" y="226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107" y="226"/>
                  </a:lnTo>
                  <a:lnTo>
                    <a:pt x="119" y="224"/>
                  </a:lnTo>
                  <a:lnTo>
                    <a:pt x="129" y="222"/>
                  </a:lnTo>
                  <a:lnTo>
                    <a:pt x="139" y="217"/>
                  </a:lnTo>
                  <a:lnTo>
                    <a:pt x="139" y="217"/>
                  </a:lnTo>
                  <a:lnTo>
                    <a:pt x="148" y="211"/>
                  </a:lnTo>
                  <a:lnTo>
                    <a:pt x="155" y="204"/>
                  </a:lnTo>
                  <a:lnTo>
                    <a:pt x="162" y="196"/>
                  </a:lnTo>
                  <a:lnTo>
                    <a:pt x="167" y="187"/>
                  </a:lnTo>
                  <a:lnTo>
                    <a:pt x="167" y="187"/>
                  </a:lnTo>
                  <a:lnTo>
                    <a:pt x="169" y="180"/>
                  </a:lnTo>
                  <a:lnTo>
                    <a:pt x="172" y="170"/>
                  </a:lnTo>
                  <a:lnTo>
                    <a:pt x="173" y="158"/>
                  </a:lnTo>
                  <a:lnTo>
                    <a:pt x="174" y="145"/>
                  </a:lnTo>
                  <a:lnTo>
                    <a:pt x="174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7" name="Freeform 36"/>
            <p:cNvSpPr>
              <a:spLocks/>
            </p:cNvSpPr>
            <p:nvPr userDrawn="1"/>
          </p:nvSpPr>
          <p:spPr bwMode="auto">
            <a:xfrm>
              <a:off x="6831" y="452"/>
              <a:ext cx="34" cy="42"/>
            </a:xfrm>
            <a:custGeom>
              <a:avLst/>
              <a:gdLst>
                <a:gd name="T0" fmla="*/ 0 w 202"/>
                <a:gd name="T1" fmla="*/ 254 h 254"/>
                <a:gd name="T2" fmla="*/ 0 w 202"/>
                <a:gd name="T3" fmla="*/ 6 h 254"/>
                <a:gd name="T4" fmla="*/ 37 w 202"/>
                <a:gd name="T5" fmla="*/ 6 h 254"/>
                <a:gd name="T6" fmla="*/ 37 w 202"/>
                <a:gd name="T7" fmla="*/ 42 h 254"/>
                <a:gd name="T8" fmla="*/ 37 w 202"/>
                <a:gd name="T9" fmla="*/ 42 h 254"/>
                <a:gd name="T10" fmla="*/ 45 w 202"/>
                <a:gd name="T11" fmla="*/ 32 h 254"/>
                <a:gd name="T12" fmla="*/ 53 w 202"/>
                <a:gd name="T13" fmla="*/ 24 h 254"/>
                <a:gd name="T14" fmla="*/ 61 w 202"/>
                <a:gd name="T15" fmla="*/ 17 h 254"/>
                <a:gd name="T16" fmla="*/ 71 w 202"/>
                <a:gd name="T17" fmla="*/ 11 h 254"/>
                <a:gd name="T18" fmla="*/ 82 w 202"/>
                <a:gd name="T19" fmla="*/ 6 h 254"/>
                <a:gd name="T20" fmla="*/ 93 w 202"/>
                <a:gd name="T21" fmla="*/ 2 h 254"/>
                <a:gd name="T22" fmla="*/ 105 w 202"/>
                <a:gd name="T23" fmla="*/ 1 h 254"/>
                <a:gd name="T24" fmla="*/ 117 w 202"/>
                <a:gd name="T25" fmla="*/ 0 h 254"/>
                <a:gd name="T26" fmla="*/ 117 w 202"/>
                <a:gd name="T27" fmla="*/ 0 h 254"/>
                <a:gd name="T28" fmla="*/ 127 w 202"/>
                <a:gd name="T29" fmla="*/ 1 h 254"/>
                <a:gd name="T30" fmla="*/ 138 w 202"/>
                <a:gd name="T31" fmla="*/ 2 h 254"/>
                <a:gd name="T32" fmla="*/ 149 w 202"/>
                <a:gd name="T33" fmla="*/ 5 h 254"/>
                <a:gd name="T34" fmla="*/ 159 w 202"/>
                <a:gd name="T35" fmla="*/ 8 h 254"/>
                <a:gd name="T36" fmla="*/ 159 w 202"/>
                <a:gd name="T37" fmla="*/ 8 h 254"/>
                <a:gd name="T38" fmla="*/ 167 w 202"/>
                <a:gd name="T39" fmla="*/ 13 h 254"/>
                <a:gd name="T40" fmla="*/ 174 w 202"/>
                <a:gd name="T41" fmla="*/ 18 h 254"/>
                <a:gd name="T42" fmla="*/ 181 w 202"/>
                <a:gd name="T43" fmla="*/ 24 h 254"/>
                <a:gd name="T44" fmla="*/ 186 w 202"/>
                <a:gd name="T45" fmla="*/ 30 h 254"/>
                <a:gd name="T46" fmla="*/ 186 w 202"/>
                <a:gd name="T47" fmla="*/ 30 h 254"/>
                <a:gd name="T48" fmla="*/ 191 w 202"/>
                <a:gd name="T49" fmla="*/ 36 h 254"/>
                <a:gd name="T50" fmla="*/ 195 w 202"/>
                <a:gd name="T51" fmla="*/ 44 h 254"/>
                <a:gd name="T52" fmla="*/ 197 w 202"/>
                <a:gd name="T53" fmla="*/ 51 h 254"/>
                <a:gd name="T54" fmla="*/ 199 w 202"/>
                <a:gd name="T55" fmla="*/ 61 h 254"/>
                <a:gd name="T56" fmla="*/ 199 w 202"/>
                <a:gd name="T57" fmla="*/ 61 h 254"/>
                <a:gd name="T58" fmla="*/ 202 w 202"/>
                <a:gd name="T59" fmla="*/ 76 h 254"/>
                <a:gd name="T60" fmla="*/ 202 w 202"/>
                <a:gd name="T61" fmla="*/ 102 h 254"/>
                <a:gd name="T62" fmla="*/ 202 w 202"/>
                <a:gd name="T63" fmla="*/ 254 h 254"/>
                <a:gd name="T64" fmla="*/ 160 w 202"/>
                <a:gd name="T65" fmla="*/ 254 h 254"/>
                <a:gd name="T66" fmla="*/ 160 w 202"/>
                <a:gd name="T67" fmla="*/ 103 h 254"/>
                <a:gd name="T68" fmla="*/ 160 w 202"/>
                <a:gd name="T69" fmla="*/ 103 h 254"/>
                <a:gd name="T70" fmla="*/ 159 w 202"/>
                <a:gd name="T71" fmla="*/ 81 h 254"/>
                <a:gd name="T72" fmla="*/ 157 w 202"/>
                <a:gd name="T73" fmla="*/ 72 h 254"/>
                <a:gd name="T74" fmla="*/ 155 w 202"/>
                <a:gd name="T75" fmla="*/ 65 h 254"/>
                <a:gd name="T76" fmla="*/ 155 w 202"/>
                <a:gd name="T77" fmla="*/ 65 h 254"/>
                <a:gd name="T78" fmla="*/ 151 w 202"/>
                <a:gd name="T79" fmla="*/ 59 h 254"/>
                <a:gd name="T80" fmla="*/ 148 w 202"/>
                <a:gd name="T81" fmla="*/ 54 h 254"/>
                <a:gd name="T82" fmla="*/ 143 w 202"/>
                <a:gd name="T83" fmla="*/ 49 h 254"/>
                <a:gd name="T84" fmla="*/ 137 w 202"/>
                <a:gd name="T85" fmla="*/ 44 h 254"/>
                <a:gd name="T86" fmla="*/ 137 w 202"/>
                <a:gd name="T87" fmla="*/ 44 h 254"/>
                <a:gd name="T88" fmla="*/ 131 w 202"/>
                <a:gd name="T89" fmla="*/ 41 h 254"/>
                <a:gd name="T90" fmla="*/ 124 w 202"/>
                <a:gd name="T91" fmla="*/ 38 h 254"/>
                <a:gd name="T92" fmla="*/ 117 w 202"/>
                <a:gd name="T93" fmla="*/ 37 h 254"/>
                <a:gd name="T94" fmla="*/ 108 w 202"/>
                <a:gd name="T95" fmla="*/ 37 h 254"/>
                <a:gd name="T96" fmla="*/ 108 w 202"/>
                <a:gd name="T97" fmla="*/ 37 h 254"/>
                <a:gd name="T98" fmla="*/ 95 w 202"/>
                <a:gd name="T99" fmla="*/ 38 h 254"/>
                <a:gd name="T100" fmla="*/ 83 w 202"/>
                <a:gd name="T101" fmla="*/ 41 h 254"/>
                <a:gd name="T102" fmla="*/ 72 w 202"/>
                <a:gd name="T103" fmla="*/ 47 h 254"/>
                <a:gd name="T104" fmla="*/ 61 w 202"/>
                <a:gd name="T105" fmla="*/ 54 h 254"/>
                <a:gd name="T106" fmla="*/ 61 w 202"/>
                <a:gd name="T107" fmla="*/ 54 h 254"/>
                <a:gd name="T108" fmla="*/ 57 w 202"/>
                <a:gd name="T109" fmla="*/ 59 h 254"/>
                <a:gd name="T110" fmla="*/ 53 w 202"/>
                <a:gd name="T111" fmla="*/ 65 h 254"/>
                <a:gd name="T112" fmla="*/ 49 w 202"/>
                <a:gd name="T113" fmla="*/ 70 h 254"/>
                <a:gd name="T114" fmla="*/ 47 w 202"/>
                <a:gd name="T115" fmla="*/ 79 h 254"/>
                <a:gd name="T116" fmla="*/ 45 w 202"/>
                <a:gd name="T117" fmla="*/ 87 h 254"/>
                <a:gd name="T118" fmla="*/ 43 w 202"/>
                <a:gd name="T119" fmla="*/ 97 h 254"/>
                <a:gd name="T120" fmla="*/ 42 w 202"/>
                <a:gd name="T121" fmla="*/ 118 h 254"/>
                <a:gd name="T122" fmla="*/ 42 w 202"/>
                <a:gd name="T123" fmla="*/ 254 h 254"/>
                <a:gd name="T124" fmla="*/ 0 w 202"/>
                <a:gd name="T125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254">
                  <a:moveTo>
                    <a:pt x="0" y="254"/>
                  </a:moveTo>
                  <a:lnTo>
                    <a:pt x="0" y="6"/>
                  </a:lnTo>
                  <a:lnTo>
                    <a:pt x="37" y="6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45" y="32"/>
                  </a:lnTo>
                  <a:lnTo>
                    <a:pt x="53" y="24"/>
                  </a:lnTo>
                  <a:lnTo>
                    <a:pt x="61" y="17"/>
                  </a:lnTo>
                  <a:lnTo>
                    <a:pt x="71" y="11"/>
                  </a:lnTo>
                  <a:lnTo>
                    <a:pt x="82" y="6"/>
                  </a:lnTo>
                  <a:lnTo>
                    <a:pt x="93" y="2"/>
                  </a:lnTo>
                  <a:lnTo>
                    <a:pt x="105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7" y="1"/>
                  </a:lnTo>
                  <a:lnTo>
                    <a:pt x="138" y="2"/>
                  </a:lnTo>
                  <a:lnTo>
                    <a:pt x="149" y="5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67" y="13"/>
                  </a:lnTo>
                  <a:lnTo>
                    <a:pt x="174" y="18"/>
                  </a:lnTo>
                  <a:lnTo>
                    <a:pt x="181" y="24"/>
                  </a:lnTo>
                  <a:lnTo>
                    <a:pt x="186" y="30"/>
                  </a:lnTo>
                  <a:lnTo>
                    <a:pt x="186" y="30"/>
                  </a:lnTo>
                  <a:lnTo>
                    <a:pt x="191" y="36"/>
                  </a:lnTo>
                  <a:lnTo>
                    <a:pt x="195" y="44"/>
                  </a:lnTo>
                  <a:lnTo>
                    <a:pt x="197" y="51"/>
                  </a:lnTo>
                  <a:lnTo>
                    <a:pt x="199" y="61"/>
                  </a:lnTo>
                  <a:lnTo>
                    <a:pt x="199" y="61"/>
                  </a:lnTo>
                  <a:lnTo>
                    <a:pt x="202" y="76"/>
                  </a:lnTo>
                  <a:lnTo>
                    <a:pt x="202" y="102"/>
                  </a:lnTo>
                  <a:lnTo>
                    <a:pt x="202" y="254"/>
                  </a:lnTo>
                  <a:lnTo>
                    <a:pt x="160" y="254"/>
                  </a:lnTo>
                  <a:lnTo>
                    <a:pt x="160" y="103"/>
                  </a:lnTo>
                  <a:lnTo>
                    <a:pt x="160" y="103"/>
                  </a:lnTo>
                  <a:lnTo>
                    <a:pt x="159" y="81"/>
                  </a:lnTo>
                  <a:lnTo>
                    <a:pt x="157" y="72"/>
                  </a:lnTo>
                  <a:lnTo>
                    <a:pt x="155" y="65"/>
                  </a:lnTo>
                  <a:lnTo>
                    <a:pt x="155" y="65"/>
                  </a:lnTo>
                  <a:lnTo>
                    <a:pt x="151" y="59"/>
                  </a:lnTo>
                  <a:lnTo>
                    <a:pt x="148" y="54"/>
                  </a:lnTo>
                  <a:lnTo>
                    <a:pt x="143" y="49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1" y="41"/>
                  </a:lnTo>
                  <a:lnTo>
                    <a:pt x="124" y="38"/>
                  </a:lnTo>
                  <a:lnTo>
                    <a:pt x="117" y="37"/>
                  </a:lnTo>
                  <a:lnTo>
                    <a:pt x="108" y="37"/>
                  </a:lnTo>
                  <a:lnTo>
                    <a:pt x="108" y="37"/>
                  </a:lnTo>
                  <a:lnTo>
                    <a:pt x="95" y="38"/>
                  </a:lnTo>
                  <a:lnTo>
                    <a:pt x="83" y="41"/>
                  </a:lnTo>
                  <a:lnTo>
                    <a:pt x="72" y="47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57" y="59"/>
                  </a:lnTo>
                  <a:lnTo>
                    <a:pt x="53" y="65"/>
                  </a:lnTo>
                  <a:lnTo>
                    <a:pt x="49" y="70"/>
                  </a:lnTo>
                  <a:lnTo>
                    <a:pt x="47" y="79"/>
                  </a:lnTo>
                  <a:lnTo>
                    <a:pt x="45" y="87"/>
                  </a:lnTo>
                  <a:lnTo>
                    <a:pt x="43" y="97"/>
                  </a:lnTo>
                  <a:lnTo>
                    <a:pt x="42" y="118"/>
                  </a:lnTo>
                  <a:lnTo>
                    <a:pt x="42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8" name="Freeform 37"/>
            <p:cNvSpPr>
              <a:spLocks/>
            </p:cNvSpPr>
            <p:nvPr userDrawn="1"/>
          </p:nvSpPr>
          <p:spPr bwMode="auto">
            <a:xfrm>
              <a:off x="6873" y="452"/>
              <a:ext cx="37" cy="43"/>
            </a:xfrm>
            <a:custGeom>
              <a:avLst/>
              <a:gdLst>
                <a:gd name="T0" fmla="*/ 218 w 218"/>
                <a:gd name="T1" fmla="*/ 169 h 260"/>
                <a:gd name="T2" fmla="*/ 215 w 218"/>
                <a:gd name="T3" fmla="*/ 180 h 260"/>
                <a:gd name="T4" fmla="*/ 209 w 218"/>
                <a:gd name="T5" fmla="*/ 199 h 260"/>
                <a:gd name="T6" fmla="*/ 201 w 218"/>
                <a:gd name="T7" fmla="*/ 216 h 260"/>
                <a:gd name="T8" fmla="*/ 189 w 218"/>
                <a:gd name="T9" fmla="*/ 230 h 260"/>
                <a:gd name="T10" fmla="*/ 183 w 218"/>
                <a:gd name="T11" fmla="*/ 236 h 260"/>
                <a:gd name="T12" fmla="*/ 168 w 218"/>
                <a:gd name="T13" fmla="*/ 247 h 260"/>
                <a:gd name="T14" fmla="*/ 152 w 218"/>
                <a:gd name="T15" fmla="*/ 254 h 260"/>
                <a:gd name="T16" fmla="*/ 134 w 218"/>
                <a:gd name="T17" fmla="*/ 259 h 260"/>
                <a:gd name="T18" fmla="*/ 114 w 218"/>
                <a:gd name="T19" fmla="*/ 260 h 260"/>
                <a:gd name="T20" fmla="*/ 101 w 218"/>
                <a:gd name="T21" fmla="*/ 260 h 260"/>
                <a:gd name="T22" fmla="*/ 78 w 218"/>
                <a:gd name="T23" fmla="*/ 255 h 260"/>
                <a:gd name="T24" fmla="*/ 58 w 218"/>
                <a:gd name="T25" fmla="*/ 247 h 260"/>
                <a:gd name="T26" fmla="*/ 40 w 218"/>
                <a:gd name="T27" fmla="*/ 235 h 260"/>
                <a:gd name="T28" fmla="*/ 32 w 218"/>
                <a:gd name="T29" fmla="*/ 226 h 260"/>
                <a:gd name="T30" fmla="*/ 18 w 218"/>
                <a:gd name="T31" fmla="*/ 208 h 260"/>
                <a:gd name="T32" fmla="*/ 9 w 218"/>
                <a:gd name="T33" fmla="*/ 186 h 260"/>
                <a:gd name="T34" fmla="*/ 3 w 218"/>
                <a:gd name="T35" fmla="*/ 160 h 260"/>
                <a:gd name="T36" fmla="*/ 0 w 218"/>
                <a:gd name="T37" fmla="*/ 132 h 260"/>
                <a:gd name="T38" fmla="*/ 2 w 218"/>
                <a:gd name="T39" fmla="*/ 111 h 260"/>
                <a:gd name="T40" fmla="*/ 9 w 218"/>
                <a:gd name="T41" fmla="*/ 76 h 260"/>
                <a:gd name="T42" fmla="*/ 14 w 218"/>
                <a:gd name="T43" fmla="*/ 61 h 260"/>
                <a:gd name="T44" fmla="*/ 30 w 218"/>
                <a:gd name="T45" fmla="*/ 35 h 260"/>
                <a:gd name="T46" fmla="*/ 54 w 218"/>
                <a:gd name="T47" fmla="*/ 15 h 260"/>
                <a:gd name="T48" fmla="*/ 69 w 218"/>
                <a:gd name="T49" fmla="*/ 8 h 260"/>
                <a:gd name="T50" fmla="*/ 99 w 218"/>
                <a:gd name="T51" fmla="*/ 1 h 260"/>
                <a:gd name="T52" fmla="*/ 114 w 218"/>
                <a:gd name="T53" fmla="*/ 0 h 260"/>
                <a:gd name="T54" fmla="*/ 142 w 218"/>
                <a:gd name="T55" fmla="*/ 3 h 260"/>
                <a:gd name="T56" fmla="*/ 159 w 218"/>
                <a:gd name="T57" fmla="*/ 8 h 260"/>
                <a:gd name="T58" fmla="*/ 174 w 218"/>
                <a:gd name="T59" fmla="*/ 15 h 260"/>
                <a:gd name="T60" fmla="*/ 180 w 218"/>
                <a:gd name="T61" fmla="*/ 20 h 260"/>
                <a:gd name="T62" fmla="*/ 192 w 218"/>
                <a:gd name="T63" fmla="*/ 32 h 260"/>
                <a:gd name="T64" fmla="*/ 202 w 218"/>
                <a:gd name="T65" fmla="*/ 45 h 260"/>
                <a:gd name="T66" fmla="*/ 209 w 218"/>
                <a:gd name="T67" fmla="*/ 61 h 260"/>
                <a:gd name="T68" fmla="*/ 172 w 218"/>
                <a:gd name="T69" fmla="*/ 85 h 260"/>
                <a:gd name="T70" fmla="*/ 170 w 218"/>
                <a:gd name="T71" fmla="*/ 73 h 260"/>
                <a:gd name="T72" fmla="*/ 159 w 218"/>
                <a:gd name="T73" fmla="*/ 55 h 260"/>
                <a:gd name="T74" fmla="*/ 152 w 218"/>
                <a:gd name="T75" fmla="*/ 48 h 260"/>
                <a:gd name="T76" fmla="*/ 135 w 218"/>
                <a:gd name="T77" fmla="*/ 38 h 260"/>
                <a:gd name="T78" fmla="*/ 116 w 218"/>
                <a:gd name="T79" fmla="*/ 35 h 260"/>
                <a:gd name="T80" fmla="*/ 108 w 218"/>
                <a:gd name="T81" fmla="*/ 36 h 260"/>
                <a:gd name="T82" fmla="*/ 94 w 218"/>
                <a:gd name="T83" fmla="*/ 38 h 260"/>
                <a:gd name="T84" fmla="*/ 81 w 218"/>
                <a:gd name="T85" fmla="*/ 44 h 260"/>
                <a:gd name="T86" fmla="*/ 69 w 218"/>
                <a:gd name="T87" fmla="*/ 53 h 260"/>
                <a:gd name="T88" fmla="*/ 64 w 218"/>
                <a:gd name="T89" fmla="*/ 57 h 260"/>
                <a:gd name="T90" fmla="*/ 56 w 218"/>
                <a:gd name="T91" fmla="*/ 70 h 260"/>
                <a:gd name="T92" fmla="*/ 50 w 218"/>
                <a:gd name="T93" fmla="*/ 87 h 260"/>
                <a:gd name="T94" fmla="*/ 45 w 218"/>
                <a:gd name="T95" fmla="*/ 106 h 260"/>
                <a:gd name="T96" fmla="*/ 44 w 218"/>
                <a:gd name="T97" fmla="*/ 130 h 260"/>
                <a:gd name="T98" fmla="*/ 47 w 218"/>
                <a:gd name="T99" fmla="*/ 164 h 260"/>
                <a:gd name="T100" fmla="*/ 52 w 218"/>
                <a:gd name="T101" fmla="*/ 182 h 260"/>
                <a:gd name="T102" fmla="*/ 59 w 218"/>
                <a:gd name="T103" fmla="*/ 196 h 260"/>
                <a:gd name="T104" fmla="*/ 63 w 218"/>
                <a:gd name="T105" fmla="*/ 202 h 260"/>
                <a:gd name="T106" fmla="*/ 74 w 218"/>
                <a:gd name="T107" fmla="*/ 213 h 260"/>
                <a:gd name="T108" fmla="*/ 86 w 218"/>
                <a:gd name="T109" fmla="*/ 220 h 260"/>
                <a:gd name="T110" fmla="*/ 99 w 218"/>
                <a:gd name="T111" fmla="*/ 224 h 260"/>
                <a:gd name="T112" fmla="*/ 113 w 218"/>
                <a:gd name="T113" fmla="*/ 225 h 260"/>
                <a:gd name="T114" fmla="*/ 125 w 218"/>
                <a:gd name="T115" fmla="*/ 224 h 260"/>
                <a:gd name="T116" fmla="*/ 146 w 218"/>
                <a:gd name="T117" fmla="*/ 217 h 260"/>
                <a:gd name="T118" fmla="*/ 155 w 218"/>
                <a:gd name="T119" fmla="*/ 211 h 260"/>
                <a:gd name="T120" fmla="*/ 168 w 218"/>
                <a:gd name="T121" fmla="*/ 190 h 260"/>
                <a:gd name="T122" fmla="*/ 176 w 218"/>
                <a:gd name="T123" fmla="*/ 163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8" h="260">
                  <a:moveTo>
                    <a:pt x="176" y="163"/>
                  </a:moveTo>
                  <a:lnTo>
                    <a:pt x="218" y="169"/>
                  </a:lnTo>
                  <a:lnTo>
                    <a:pt x="218" y="169"/>
                  </a:lnTo>
                  <a:lnTo>
                    <a:pt x="215" y="180"/>
                  </a:lnTo>
                  <a:lnTo>
                    <a:pt x="213" y="189"/>
                  </a:lnTo>
                  <a:lnTo>
                    <a:pt x="209" y="199"/>
                  </a:lnTo>
                  <a:lnTo>
                    <a:pt x="206" y="207"/>
                  </a:lnTo>
                  <a:lnTo>
                    <a:pt x="201" y="216"/>
                  </a:lnTo>
                  <a:lnTo>
                    <a:pt x="195" y="223"/>
                  </a:lnTo>
                  <a:lnTo>
                    <a:pt x="189" y="230"/>
                  </a:lnTo>
                  <a:lnTo>
                    <a:pt x="183" y="236"/>
                  </a:lnTo>
                  <a:lnTo>
                    <a:pt x="183" y="236"/>
                  </a:lnTo>
                  <a:lnTo>
                    <a:pt x="176" y="242"/>
                  </a:lnTo>
                  <a:lnTo>
                    <a:pt x="168" y="247"/>
                  </a:lnTo>
                  <a:lnTo>
                    <a:pt x="160" y="250"/>
                  </a:lnTo>
                  <a:lnTo>
                    <a:pt x="152" y="254"/>
                  </a:lnTo>
                  <a:lnTo>
                    <a:pt x="143" y="256"/>
                  </a:lnTo>
                  <a:lnTo>
                    <a:pt x="134" y="259"/>
                  </a:lnTo>
                  <a:lnTo>
                    <a:pt x="124" y="260"/>
                  </a:lnTo>
                  <a:lnTo>
                    <a:pt x="114" y="260"/>
                  </a:lnTo>
                  <a:lnTo>
                    <a:pt x="114" y="260"/>
                  </a:lnTo>
                  <a:lnTo>
                    <a:pt x="101" y="260"/>
                  </a:lnTo>
                  <a:lnTo>
                    <a:pt x="89" y="258"/>
                  </a:lnTo>
                  <a:lnTo>
                    <a:pt x="78" y="255"/>
                  </a:lnTo>
                  <a:lnTo>
                    <a:pt x="68" y="252"/>
                  </a:lnTo>
                  <a:lnTo>
                    <a:pt x="58" y="247"/>
                  </a:lnTo>
                  <a:lnTo>
                    <a:pt x="48" y="241"/>
                  </a:lnTo>
                  <a:lnTo>
                    <a:pt x="40" y="235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24" y="218"/>
                  </a:lnTo>
                  <a:lnTo>
                    <a:pt x="18" y="208"/>
                  </a:lnTo>
                  <a:lnTo>
                    <a:pt x="12" y="198"/>
                  </a:lnTo>
                  <a:lnTo>
                    <a:pt x="9" y="186"/>
                  </a:lnTo>
                  <a:lnTo>
                    <a:pt x="5" y="174"/>
                  </a:lnTo>
                  <a:lnTo>
                    <a:pt x="3" y="160"/>
                  </a:lnTo>
                  <a:lnTo>
                    <a:pt x="2" y="146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11"/>
                  </a:lnTo>
                  <a:lnTo>
                    <a:pt x="4" y="93"/>
                  </a:lnTo>
                  <a:lnTo>
                    <a:pt x="9" y="76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22" y="47"/>
                  </a:lnTo>
                  <a:lnTo>
                    <a:pt x="30" y="35"/>
                  </a:lnTo>
                  <a:lnTo>
                    <a:pt x="42" y="24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69" y="8"/>
                  </a:lnTo>
                  <a:lnTo>
                    <a:pt x="83" y="3"/>
                  </a:lnTo>
                  <a:lnTo>
                    <a:pt x="99" y="1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34" y="1"/>
                  </a:lnTo>
                  <a:lnTo>
                    <a:pt x="142" y="3"/>
                  </a:lnTo>
                  <a:lnTo>
                    <a:pt x="152" y="6"/>
                  </a:lnTo>
                  <a:lnTo>
                    <a:pt x="159" y="8"/>
                  </a:lnTo>
                  <a:lnTo>
                    <a:pt x="167" y="12"/>
                  </a:lnTo>
                  <a:lnTo>
                    <a:pt x="174" y="15"/>
                  </a:lnTo>
                  <a:lnTo>
                    <a:pt x="180" y="20"/>
                  </a:lnTo>
                  <a:lnTo>
                    <a:pt x="180" y="20"/>
                  </a:lnTo>
                  <a:lnTo>
                    <a:pt x="186" y="26"/>
                  </a:lnTo>
                  <a:lnTo>
                    <a:pt x="192" y="32"/>
                  </a:lnTo>
                  <a:lnTo>
                    <a:pt x="197" y="38"/>
                  </a:lnTo>
                  <a:lnTo>
                    <a:pt x="202" y="45"/>
                  </a:lnTo>
                  <a:lnTo>
                    <a:pt x="206" y="53"/>
                  </a:lnTo>
                  <a:lnTo>
                    <a:pt x="209" y="61"/>
                  </a:lnTo>
                  <a:lnTo>
                    <a:pt x="214" y="79"/>
                  </a:lnTo>
                  <a:lnTo>
                    <a:pt x="172" y="85"/>
                  </a:lnTo>
                  <a:lnTo>
                    <a:pt x="172" y="85"/>
                  </a:lnTo>
                  <a:lnTo>
                    <a:pt x="170" y="73"/>
                  </a:lnTo>
                  <a:lnTo>
                    <a:pt x="165" y="63"/>
                  </a:lnTo>
                  <a:lnTo>
                    <a:pt x="159" y="55"/>
                  </a:lnTo>
                  <a:lnTo>
                    <a:pt x="152" y="48"/>
                  </a:lnTo>
                  <a:lnTo>
                    <a:pt x="152" y="48"/>
                  </a:lnTo>
                  <a:lnTo>
                    <a:pt x="144" y="42"/>
                  </a:lnTo>
                  <a:lnTo>
                    <a:pt x="135" y="38"/>
                  </a:lnTo>
                  <a:lnTo>
                    <a:pt x="126" y="36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8" y="36"/>
                  </a:lnTo>
                  <a:lnTo>
                    <a:pt x="101" y="36"/>
                  </a:lnTo>
                  <a:lnTo>
                    <a:pt x="94" y="38"/>
                  </a:lnTo>
                  <a:lnTo>
                    <a:pt x="87" y="41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3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59" y="63"/>
                  </a:lnTo>
                  <a:lnTo>
                    <a:pt x="56" y="70"/>
                  </a:lnTo>
                  <a:lnTo>
                    <a:pt x="52" y="79"/>
                  </a:lnTo>
                  <a:lnTo>
                    <a:pt x="50" y="87"/>
                  </a:lnTo>
                  <a:lnTo>
                    <a:pt x="47" y="97"/>
                  </a:lnTo>
                  <a:lnTo>
                    <a:pt x="45" y="106"/>
                  </a:lnTo>
                  <a:lnTo>
                    <a:pt x="44" y="130"/>
                  </a:lnTo>
                  <a:lnTo>
                    <a:pt x="44" y="130"/>
                  </a:lnTo>
                  <a:lnTo>
                    <a:pt x="45" y="153"/>
                  </a:lnTo>
                  <a:lnTo>
                    <a:pt x="47" y="164"/>
                  </a:lnTo>
                  <a:lnTo>
                    <a:pt x="48" y="174"/>
                  </a:lnTo>
                  <a:lnTo>
                    <a:pt x="52" y="182"/>
                  </a:lnTo>
                  <a:lnTo>
                    <a:pt x="54" y="189"/>
                  </a:lnTo>
                  <a:lnTo>
                    <a:pt x="59" y="196"/>
                  </a:lnTo>
                  <a:lnTo>
                    <a:pt x="63" y="202"/>
                  </a:lnTo>
                  <a:lnTo>
                    <a:pt x="63" y="202"/>
                  </a:lnTo>
                  <a:lnTo>
                    <a:pt x="69" y="208"/>
                  </a:lnTo>
                  <a:lnTo>
                    <a:pt x="74" y="213"/>
                  </a:lnTo>
                  <a:lnTo>
                    <a:pt x="80" y="217"/>
                  </a:lnTo>
                  <a:lnTo>
                    <a:pt x="86" y="220"/>
                  </a:lnTo>
                  <a:lnTo>
                    <a:pt x="92" y="223"/>
                  </a:lnTo>
                  <a:lnTo>
                    <a:pt x="99" y="224"/>
                  </a:lnTo>
                  <a:lnTo>
                    <a:pt x="106" y="225"/>
                  </a:lnTo>
                  <a:lnTo>
                    <a:pt x="113" y="225"/>
                  </a:lnTo>
                  <a:lnTo>
                    <a:pt x="113" y="225"/>
                  </a:lnTo>
                  <a:lnTo>
                    <a:pt x="125" y="224"/>
                  </a:lnTo>
                  <a:lnTo>
                    <a:pt x="136" y="222"/>
                  </a:lnTo>
                  <a:lnTo>
                    <a:pt x="146" y="217"/>
                  </a:lnTo>
                  <a:lnTo>
                    <a:pt x="155" y="211"/>
                  </a:lnTo>
                  <a:lnTo>
                    <a:pt x="155" y="211"/>
                  </a:lnTo>
                  <a:lnTo>
                    <a:pt x="162" y="201"/>
                  </a:lnTo>
                  <a:lnTo>
                    <a:pt x="168" y="190"/>
                  </a:lnTo>
                  <a:lnTo>
                    <a:pt x="173" y="178"/>
                  </a:lnTo>
                  <a:lnTo>
                    <a:pt x="176" y="163"/>
                  </a:lnTo>
                  <a:lnTo>
                    <a:pt x="176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49" name="Freeform 38"/>
            <p:cNvSpPr>
              <a:spLocks noEditPoints="1"/>
            </p:cNvSpPr>
            <p:nvPr userDrawn="1"/>
          </p:nvSpPr>
          <p:spPr bwMode="auto">
            <a:xfrm>
              <a:off x="6915" y="452"/>
              <a:ext cx="38" cy="43"/>
            </a:xfrm>
            <a:custGeom>
              <a:avLst/>
              <a:gdLst>
                <a:gd name="T0" fmla="*/ 228 w 229"/>
                <a:gd name="T1" fmla="*/ 180 h 260"/>
                <a:gd name="T2" fmla="*/ 213 w 229"/>
                <a:gd name="T3" fmla="*/ 213 h 260"/>
                <a:gd name="T4" fmla="*/ 196 w 229"/>
                <a:gd name="T5" fmla="*/ 234 h 260"/>
                <a:gd name="T6" fmla="*/ 182 w 229"/>
                <a:gd name="T7" fmla="*/ 244 h 260"/>
                <a:gd name="T8" fmla="*/ 158 w 229"/>
                <a:gd name="T9" fmla="*/ 255 h 260"/>
                <a:gd name="T10" fmla="*/ 118 w 229"/>
                <a:gd name="T11" fmla="*/ 260 h 260"/>
                <a:gd name="T12" fmla="*/ 92 w 229"/>
                <a:gd name="T13" fmla="*/ 258 h 260"/>
                <a:gd name="T14" fmla="*/ 58 w 229"/>
                <a:gd name="T15" fmla="*/ 247 h 260"/>
                <a:gd name="T16" fmla="*/ 32 w 229"/>
                <a:gd name="T17" fmla="*/ 226 h 260"/>
                <a:gd name="T18" fmla="*/ 18 w 229"/>
                <a:gd name="T19" fmla="*/ 208 h 260"/>
                <a:gd name="T20" fmla="*/ 4 w 229"/>
                <a:gd name="T21" fmla="*/ 174 h 260"/>
                <a:gd name="T22" fmla="*/ 0 w 229"/>
                <a:gd name="T23" fmla="*/ 133 h 260"/>
                <a:gd name="T24" fmla="*/ 2 w 229"/>
                <a:gd name="T25" fmla="*/ 103 h 260"/>
                <a:gd name="T26" fmla="*/ 13 w 229"/>
                <a:gd name="T27" fmla="*/ 65 h 260"/>
                <a:gd name="T28" fmla="*/ 32 w 229"/>
                <a:gd name="T29" fmla="*/ 35 h 260"/>
                <a:gd name="T30" fmla="*/ 50 w 229"/>
                <a:gd name="T31" fmla="*/ 20 h 260"/>
                <a:gd name="T32" fmla="*/ 80 w 229"/>
                <a:gd name="T33" fmla="*/ 5 h 260"/>
                <a:gd name="T34" fmla="*/ 116 w 229"/>
                <a:gd name="T35" fmla="*/ 0 h 260"/>
                <a:gd name="T36" fmla="*/ 140 w 229"/>
                <a:gd name="T37" fmla="*/ 2 h 260"/>
                <a:gd name="T38" fmla="*/ 171 w 229"/>
                <a:gd name="T39" fmla="*/ 13 h 260"/>
                <a:gd name="T40" fmla="*/ 198 w 229"/>
                <a:gd name="T41" fmla="*/ 35 h 260"/>
                <a:gd name="T42" fmla="*/ 211 w 229"/>
                <a:gd name="T43" fmla="*/ 53 h 260"/>
                <a:gd name="T44" fmla="*/ 225 w 229"/>
                <a:gd name="T45" fmla="*/ 87 h 260"/>
                <a:gd name="T46" fmla="*/ 229 w 229"/>
                <a:gd name="T47" fmla="*/ 129 h 260"/>
                <a:gd name="T48" fmla="*/ 43 w 229"/>
                <a:gd name="T49" fmla="*/ 141 h 260"/>
                <a:gd name="T50" fmla="*/ 50 w 229"/>
                <a:gd name="T51" fmla="*/ 177 h 260"/>
                <a:gd name="T52" fmla="*/ 62 w 229"/>
                <a:gd name="T53" fmla="*/ 198 h 260"/>
                <a:gd name="T54" fmla="*/ 72 w 229"/>
                <a:gd name="T55" fmla="*/ 208 h 260"/>
                <a:gd name="T56" fmla="*/ 90 w 229"/>
                <a:gd name="T57" fmla="*/ 220 h 260"/>
                <a:gd name="T58" fmla="*/ 118 w 229"/>
                <a:gd name="T59" fmla="*/ 225 h 260"/>
                <a:gd name="T60" fmla="*/ 140 w 229"/>
                <a:gd name="T61" fmla="*/ 223 h 260"/>
                <a:gd name="T62" fmla="*/ 158 w 229"/>
                <a:gd name="T63" fmla="*/ 213 h 260"/>
                <a:gd name="T64" fmla="*/ 178 w 229"/>
                <a:gd name="T65" fmla="*/ 187 h 260"/>
                <a:gd name="T66" fmla="*/ 45 w 229"/>
                <a:gd name="T67" fmla="*/ 106 h 260"/>
                <a:gd name="T68" fmla="*/ 182 w 229"/>
                <a:gd name="T69" fmla="*/ 92 h 260"/>
                <a:gd name="T70" fmla="*/ 169 w 229"/>
                <a:gd name="T71" fmla="*/ 60 h 260"/>
                <a:gd name="T72" fmla="*/ 158 w 229"/>
                <a:gd name="T73" fmla="*/ 49 h 260"/>
                <a:gd name="T74" fmla="*/ 139 w 229"/>
                <a:gd name="T75" fmla="*/ 38 h 260"/>
                <a:gd name="T76" fmla="*/ 116 w 229"/>
                <a:gd name="T77" fmla="*/ 35 h 260"/>
                <a:gd name="T78" fmla="*/ 90 w 229"/>
                <a:gd name="T79" fmla="*/ 39 h 260"/>
                <a:gd name="T80" fmla="*/ 68 w 229"/>
                <a:gd name="T81" fmla="*/ 54 h 260"/>
                <a:gd name="T82" fmla="*/ 48 w 229"/>
                <a:gd name="T83" fmla="*/ 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9" h="260">
                  <a:moveTo>
                    <a:pt x="184" y="175"/>
                  </a:moveTo>
                  <a:lnTo>
                    <a:pt x="228" y="180"/>
                  </a:lnTo>
                  <a:lnTo>
                    <a:pt x="228" y="180"/>
                  </a:lnTo>
                  <a:lnTo>
                    <a:pt x="222" y="198"/>
                  </a:lnTo>
                  <a:lnTo>
                    <a:pt x="218" y="206"/>
                  </a:lnTo>
                  <a:lnTo>
                    <a:pt x="213" y="213"/>
                  </a:lnTo>
                  <a:lnTo>
                    <a:pt x="208" y="220"/>
                  </a:lnTo>
                  <a:lnTo>
                    <a:pt x="202" y="228"/>
                  </a:lnTo>
                  <a:lnTo>
                    <a:pt x="196" y="234"/>
                  </a:lnTo>
                  <a:lnTo>
                    <a:pt x="189" y="240"/>
                  </a:lnTo>
                  <a:lnTo>
                    <a:pt x="189" y="240"/>
                  </a:lnTo>
                  <a:lnTo>
                    <a:pt x="182" y="244"/>
                  </a:lnTo>
                  <a:lnTo>
                    <a:pt x="175" y="248"/>
                  </a:lnTo>
                  <a:lnTo>
                    <a:pt x="166" y="252"/>
                  </a:lnTo>
                  <a:lnTo>
                    <a:pt x="158" y="255"/>
                  </a:lnTo>
                  <a:lnTo>
                    <a:pt x="148" y="258"/>
                  </a:lnTo>
                  <a:lnTo>
                    <a:pt x="139" y="259"/>
                  </a:lnTo>
                  <a:lnTo>
                    <a:pt x="118" y="260"/>
                  </a:lnTo>
                  <a:lnTo>
                    <a:pt x="118" y="260"/>
                  </a:lnTo>
                  <a:lnTo>
                    <a:pt x="105" y="260"/>
                  </a:lnTo>
                  <a:lnTo>
                    <a:pt x="92" y="258"/>
                  </a:lnTo>
                  <a:lnTo>
                    <a:pt x="80" y="255"/>
                  </a:lnTo>
                  <a:lnTo>
                    <a:pt x="69" y="252"/>
                  </a:lnTo>
                  <a:lnTo>
                    <a:pt x="58" y="247"/>
                  </a:lnTo>
                  <a:lnTo>
                    <a:pt x="49" y="241"/>
                  </a:lnTo>
                  <a:lnTo>
                    <a:pt x="40" y="235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25" y="218"/>
                  </a:lnTo>
                  <a:lnTo>
                    <a:pt x="18" y="208"/>
                  </a:lnTo>
                  <a:lnTo>
                    <a:pt x="13" y="198"/>
                  </a:lnTo>
                  <a:lnTo>
                    <a:pt x="8" y="186"/>
                  </a:lnTo>
                  <a:lnTo>
                    <a:pt x="4" y="174"/>
                  </a:lnTo>
                  <a:lnTo>
                    <a:pt x="2" y="160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1" y="117"/>
                  </a:lnTo>
                  <a:lnTo>
                    <a:pt x="2" y="103"/>
                  </a:lnTo>
                  <a:lnTo>
                    <a:pt x="4" y="90"/>
                  </a:lnTo>
                  <a:lnTo>
                    <a:pt x="8" y="76"/>
                  </a:lnTo>
                  <a:lnTo>
                    <a:pt x="13" y="65"/>
                  </a:lnTo>
                  <a:lnTo>
                    <a:pt x="18" y="54"/>
                  </a:lnTo>
                  <a:lnTo>
                    <a:pt x="25" y="44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0" y="26"/>
                  </a:lnTo>
                  <a:lnTo>
                    <a:pt x="50" y="20"/>
                  </a:lnTo>
                  <a:lnTo>
                    <a:pt x="60" y="14"/>
                  </a:lnTo>
                  <a:lnTo>
                    <a:pt x="69" y="9"/>
                  </a:lnTo>
                  <a:lnTo>
                    <a:pt x="80" y="5"/>
                  </a:lnTo>
                  <a:lnTo>
                    <a:pt x="91" y="2"/>
                  </a:lnTo>
                  <a:lnTo>
                    <a:pt x="103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8" y="1"/>
                  </a:lnTo>
                  <a:lnTo>
                    <a:pt x="140" y="2"/>
                  </a:lnTo>
                  <a:lnTo>
                    <a:pt x="151" y="5"/>
                  </a:lnTo>
                  <a:lnTo>
                    <a:pt x="162" y="8"/>
                  </a:lnTo>
                  <a:lnTo>
                    <a:pt x="171" y="13"/>
                  </a:lnTo>
                  <a:lnTo>
                    <a:pt x="181" y="19"/>
                  </a:lnTo>
                  <a:lnTo>
                    <a:pt x="189" y="26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5" y="43"/>
                  </a:lnTo>
                  <a:lnTo>
                    <a:pt x="211" y="53"/>
                  </a:lnTo>
                  <a:lnTo>
                    <a:pt x="217" y="63"/>
                  </a:lnTo>
                  <a:lnTo>
                    <a:pt x="222" y="75"/>
                  </a:lnTo>
                  <a:lnTo>
                    <a:pt x="225" y="87"/>
                  </a:lnTo>
                  <a:lnTo>
                    <a:pt x="228" y="100"/>
                  </a:lnTo>
                  <a:lnTo>
                    <a:pt x="229" y="115"/>
                  </a:lnTo>
                  <a:lnTo>
                    <a:pt x="229" y="129"/>
                  </a:lnTo>
                  <a:lnTo>
                    <a:pt x="229" y="129"/>
                  </a:lnTo>
                  <a:lnTo>
                    <a:pt x="229" y="141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5" y="160"/>
                  </a:lnTo>
                  <a:lnTo>
                    <a:pt x="50" y="177"/>
                  </a:lnTo>
                  <a:lnTo>
                    <a:pt x="54" y="184"/>
                  </a:lnTo>
                  <a:lnTo>
                    <a:pt x="57" y="192"/>
                  </a:lnTo>
                  <a:lnTo>
                    <a:pt x="62" y="198"/>
                  </a:lnTo>
                  <a:lnTo>
                    <a:pt x="67" y="204"/>
                  </a:lnTo>
                  <a:lnTo>
                    <a:pt x="67" y="204"/>
                  </a:lnTo>
                  <a:lnTo>
                    <a:pt x="72" y="208"/>
                  </a:lnTo>
                  <a:lnTo>
                    <a:pt x="78" y="213"/>
                  </a:lnTo>
                  <a:lnTo>
                    <a:pt x="84" y="217"/>
                  </a:lnTo>
                  <a:lnTo>
                    <a:pt x="90" y="220"/>
                  </a:lnTo>
                  <a:lnTo>
                    <a:pt x="97" y="223"/>
                  </a:lnTo>
                  <a:lnTo>
                    <a:pt x="104" y="224"/>
                  </a:lnTo>
                  <a:lnTo>
                    <a:pt x="118" y="225"/>
                  </a:lnTo>
                  <a:lnTo>
                    <a:pt x="118" y="225"/>
                  </a:lnTo>
                  <a:lnTo>
                    <a:pt x="129" y="225"/>
                  </a:lnTo>
                  <a:lnTo>
                    <a:pt x="140" y="223"/>
                  </a:lnTo>
                  <a:lnTo>
                    <a:pt x="150" y="219"/>
                  </a:lnTo>
                  <a:lnTo>
                    <a:pt x="158" y="213"/>
                  </a:lnTo>
                  <a:lnTo>
                    <a:pt x="158" y="213"/>
                  </a:lnTo>
                  <a:lnTo>
                    <a:pt x="166" y="206"/>
                  </a:lnTo>
                  <a:lnTo>
                    <a:pt x="172" y="198"/>
                  </a:lnTo>
                  <a:lnTo>
                    <a:pt x="178" y="187"/>
                  </a:lnTo>
                  <a:lnTo>
                    <a:pt x="184" y="175"/>
                  </a:lnTo>
                  <a:lnTo>
                    <a:pt x="184" y="175"/>
                  </a:lnTo>
                  <a:close/>
                  <a:moveTo>
                    <a:pt x="45" y="106"/>
                  </a:moveTo>
                  <a:lnTo>
                    <a:pt x="184" y="106"/>
                  </a:lnTo>
                  <a:lnTo>
                    <a:pt x="184" y="106"/>
                  </a:lnTo>
                  <a:lnTo>
                    <a:pt x="182" y="92"/>
                  </a:lnTo>
                  <a:lnTo>
                    <a:pt x="180" y="79"/>
                  </a:lnTo>
                  <a:lnTo>
                    <a:pt x="175" y="68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64" y="54"/>
                  </a:lnTo>
                  <a:lnTo>
                    <a:pt x="158" y="49"/>
                  </a:lnTo>
                  <a:lnTo>
                    <a:pt x="152" y="44"/>
                  </a:lnTo>
                  <a:lnTo>
                    <a:pt x="146" y="41"/>
                  </a:lnTo>
                  <a:lnTo>
                    <a:pt x="139" y="38"/>
                  </a:lnTo>
                  <a:lnTo>
                    <a:pt x="132" y="37"/>
                  </a:lnTo>
                  <a:lnTo>
                    <a:pt x="124" y="36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3" y="36"/>
                  </a:lnTo>
                  <a:lnTo>
                    <a:pt x="90" y="39"/>
                  </a:lnTo>
                  <a:lnTo>
                    <a:pt x="78" y="45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58" y="65"/>
                  </a:lnTo>
                  <a:lnTo>
                    <a:pt x="52" y="76"/>
                  </a:lnTo>
                  <a:lnTo>
                    <a:pt x="48" y="91"/>
                  </a:lnTo>
                  <a:lnTo>
                    <a:pt x="45" y="106"/>
                  </a:lnTo>
                  <a:lnTo>
                    <a:pt x="45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0" name="Freeform 39"/>
            <p:cNvSpPr>
              <a:spLocks/>
            </p:cNvSpPr>
            <p:nvPr userDrawn="1"/>
          </p:nvSpPr>
          <p:spPr bwMode="auto">
            <a:xfrm>
              <a:off x="6981" y="452"/>
              <a:ext cx="34" cy="43"/>
            </a:xfrm>
            <a:custGeom>
              <a:avLst/>
              <a:gdLst>
                <a:gd name="T0" fmla="*/ 42 w 207"/>
                <a:gd name="T1" fmla="*/ 174 h 260"/>
                <a:gd name="T2" fmla="*/ 54 w 207"/>
                <a:gd name="T3" fmla="*/ 205 h 260"/>
                <a:gd name="T4" fmla="*/ 71 w 207"/>
                <a:gd name="T5" fmla="*/ 218 h 260"/>
                <a:gd name="T6" fmla="*/ 107 w 207"/>
                <a:gd name="T7" fmla="*/ 225 h 260"/>
                <a:gd name="T8" fmla="*/ 132 w 207"/>
                <a:gd name="T9" fmla="*/ 223 h 260"/>
                <a:gd name="T10" fmla="*/ 150 w 207"/>
                <a:gd name="T11" fmla="*/ 213 h 260"/>
                <a:gd name="T12" fmla="*/ 163 w 207"/>
                <a:gd name="T13" fmla="*/ 194 h 260"/>
                <a:gd name="T14" fmla="*/ 163 w 207"/>
                <a:gd name="T15" fmla="*/ 180 h 260"/>
                <a:gd name="T16" fmla="*/ 151 w 207"/>
                <a:gd name="T17" fmla="*/ 163 h 260"/>
                <a:gd name="T18" fmla="*/ 137 w 207"/>
                <a:gd name="T19" fmla="*/ 157 h 260"/>
                <a:gd name="T20" fmla="*/ 68 w 207"/>
                <a:gd name="T21" fmla="*/ 138 h 260"/>
                <a:gd name="T22" fmla="*/ 44 w 207"/>
                <a:gd name="T23" fmla="*/ 129 h 260"/>
                <a:gd name="T24" fmla="*/ 21 w 207"/>
                <a:gd name="T25" fmla="*/ 112 h 260"/>
                <a:gd name="T26" fmla="*/ 13 w 207"/>
                <a:gd name="T27" fmla="*/ 97 h 260"/>
                <a:gd name="T28" fmla="*/ 7 w 207"/>
                <a:gd name="T29" fmla="*/ 72 h 260"/>
                <a:gd name="T30" fmla="*/ 9 w 207"/>
                <a:gd name="T31" fmla="*/ 56 h 260"/>
                <a:gd name="T32" fmla="*/ 15 w 207"/>
                <a:gd name="T33" fmla="*/ 41 h 260"/>
                <a:gd name="T34" fmla="*/ 30 w 207"/>
                <a:gd name="T35" fmla="*/ 23 h 260"/>
                <a:gd name="T36" fmla="*/ 48 w 207"/>
                <a:gd name="T37" fmla="*/ 11 h 260"/>
                <a:gd name="T38" fmla="*/ 80 w 207"/>
                <a:gd name="T39" fmla="*/ 1 h 260"/>
                <a:gd name="T40" fmla="*/ 113 w 207"/>
                <a:gd name="T41" fmla="*/ 1 h 260"/>
                <a:gd name="T42" fmla="*/ 150 w 207"/>
                <a:gd name="T43" fmla="*/ 8 h 260"/>
                <a:gd name="T44" fmla="*/ 169 w 207"/>
                <a:gd name="T45" fmla="*/ 19 h 260"/>
                <a:gd name="T46" fmla="*/ 183 w 207"/>
                <a:gd name="T47" fmla="*/ 31 h 260"/>
                <a:gd name="T48" fmla="*/ 195 w 207"/>
                <a:gd name="T49" fmla="*/ 59 h 260"/>
                <a:gd name="T50" fmla="*/ 156 w 207"/>
                <a:gd name="T51" fmla="*/ 75 h 260"/>
                <a:gd name="T52" fmla="*/ 146 w 207"/>
                <a:gd name="T53" fmla="*/ 51 h 260"/>
                <a:gd name="T54" fmla="*/ 133 w 207"/>
                <a:gd name="T55" fmla="*/ 41 h 260"/>
                <a:gd name="T56" fmla="*/ 102 w 207"/>
                <a:gd name="T57" fmla="*/ 35 h 260"/>
                <a:gd name="T58" fmla="*/ 77 w 207"/>
                <a:gd name="T59" fmla="*/ 37 h 260"/>
                <a:gd name="T60" fmla="*/ 61 w 207"/>
                <a:gd name="T61" fmla="*/ 44 h 260"/>
                <a:gd name="T62" fmla="*/ 49 w 207"/>
                <a:gd name="T63" fmla="*/ 61 h 260"/>
                <a:gd name="T64" fmla="*/ 49 w 207"/>
                <a:gd name="T65" fmla="*/ 75 h 260"/>
                <a:gd name="T66" fmla="*/ 60 w 207"/>
                <a:gd name="T67" fmla="*/ 87 h 260"/>
                <a:gd name="T68" fmla="*/ 107 w 207"/>
                <a:gd name="T69" fmla="*/ 104 h 260"/>
                <a:gd name="T70" fmla="*/ 169 w 207"/>
                <a:gd name="T71" fmla="*/ 123 h 260"/>
                <a:gd name="T72" fmla="*/ 185 w 207"/>
                <a:gd name="T73" fmla="*/ 133 h 260"/>
                <a:gd name="T74" fmla="*/ 197 w 207"/>
                <a:gd name="T75" fmla="*/ 145 h 260"/>
                <a:gd name="T76" fmla="*/ 206 w 207"/>
                <a:gd name="T77" fmla="*/ 171 h 260"/>
                <a:gd name="T78" fmla="*/ 206 w 207"/>
                <a:gd name="T79" fmla="*/ 192 h 260"/>
                <a:gd name="T80" fmla="*/ 194 w 207"/>
                <a:gd name="T81" fmla="*/ 222 h 260"/>
                <a:gd name="T82" fmla="*/ 180 w 207"/>
                <a:gd name="T83" fmla="*/ 237 h 260"/>
                <a:gd name="T84" fmla="*/ 159 w 207"/>
                <a:gd name="T85" fmla="*/ 250 h 260"/>
                <a:gd name="T86" fmla="*/ 121 w 207"/>
                <a:gd name="T87" fmla="*/ 260 h 260"/>
                <a:gd name="T88" fmla="*/ 84 w 207"/>
                <a:gd name="T89" fmla="*/ 259 h 260"/>
                <a:gd name="T90" fmla="*/ 55 w 207"/>
                <a:gd name="T91" fmla="*/ 253 h 260"/>
                <a:gd name="T92" fmla="*/ 32 w 207"/>
                <a:gd name="T93" fmla="*/ 240 h 260"/>
                <a:gd name="T94" fmla="*/ 21 w 207"/>
                <a:gd name="T95" fmla="*/ 229 h 260"/>
                <a:gd name="T96" fmla="*/ 8 w 207"/>
                <a:gd name="T97" fmla="*/ 207 h 260"/>
                <a:gd name="T98" fmla="*/ 0 w 207"/>
                <a:gd name="T99" fmla="*/ 18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260">
                  <a:moveTo>
                    <a:pt x="0" y="181"/>
                  </a:moveTo>
                  <a:lnTo>
                    <a:pt x="42" y="174"/>
                  </a:lnTo>
                  <a:lnTo>
                    <a:pt x="42" y="174"/>
                  </a:lnTo>
                  <a:lnTo>
                    <a:pt x="44" y="186"/>
                  </a:lnTo>
                  <a:lnTo>
                    <a:pt x="49" y="196"/>
                  </a:lnTo>
                  <a:lnTo>
                    <a:pt x="54" y="205"/>
                  </a:lnTo>
                  <a:lnTo>
                    <a:pt x="61" y="212"/>
                  </a:lnTo>
                  <a:lnTo>
                    <a:pt x="61" y="212"/>
                  </a:lnTo>
                  <a:lnTo>
                    <a:pt x="71" y="218"/>
                  </a:lnTo>
                  <a:lnTo>
                    <a:pt x="80" y="222"/>
                  </a:lnTo>
                  <a:lnTo>
                    <a:pt x="92" y="225"/>
                  </a:lnTo>
                  <a:lnTo>
                    <a:pt x="107" y="225"/>
                  </a:lnTo>
                  <a:lnTo>
                    <a:pt x="107" y="225"/>
                  </a:lnTo>
                  <a:lnTo>
                    <a:pt x="120" y="225"/>
                  </a:lnTo>
                  <a:lnTo>
                    <a:pt x="132" y="223"/>
                  </a:lnTo>
                  <a:lnTo>
                    <a:pt x="141" y="219"/>
                  </a:lnTo>
                  <a:lnTo>
                    <a:pt x="150" y="213"/>
                  </a:lnTo>
                  <a:lnTo>
                    <a:pt x="150" y="213"/>
                  </a:lnTo>
                  <a:lnTo>
                    <a:pt x="156" y="207"/>
                  </a:lnTo>
                  <a:lnTo>
                    <a:pt x="161" y="201"/>
                  </a:lnTo>
                  <a:lnTo>
                    <a:pt x="163" y="194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3" y="180"/>
                  </a:lnTo>
                  <a:lnTo>
                    <a:pt x="161" y="174"/>
                  </a:lnTo>
                  <a:lnTo>
                    <a:pt x="157" y="168"/>
                  </a:lnTo>
                  <a:lnTo>
                    <a:pt x="151" y="163"/>
                  </a:lnTo>
                  <a:lnTo>
                    <a:pt x="151" y="163"/>
                  </a:lnTo>
                  <a:lnTo>
                    <a:pt x="145" y="160"/>
                  </a:lnTo>
                  <a:lnTo>
                    <a:pt x="137" y="157"/>
                  </a:lnTo>
                  <a:lnTo>
                    <a:pt x="108" y="150"/>
                  </a:lnTo>
                  <a:lnTo>
                    <a:pt x="108" y="150"/>
                  </a:lnTo>
                  <a:lnTo>
                    <a:pt x="68" y="138"/>
                  </a:lnTo>
                  <a:lnTo>
                    <a:pt x="55" y="133"/>
                  </a:lnTo>
                  <a:lnTo>
                    <a:pt x="44" y="129"/>
                  </a:lnTo>
                  <a:lnTo>
                    <a:pt x="44" y="129"/>
                  </a:lnTo>
                  <a:lnTo>
                    <a:pt x="36" y="124"/>
                  </a:lnTo>
                  <a:lnTo>
                    <a:pt x="27" y="118"/>
                  </a:lnTo>
                  <a:lnTo>
                    <a:pt x="21" y="112"/>
                  </a:lnTo>
                  <a:lnTo>
                    <a:pt x="17" y="105"/>
                  </a:lnTo>
                  <a:lnTo>
                    <a:pt x="17" y="105"/>
                  </a:lnTo>
                  <a:lnTo>
                    <a:pt x="13" y="97"/>
                  </a:lnTo>
                  <a:lnTo>
                    <a:pt x="9" y="90"/>
                  </a:lnTo>
                  <a:lnTo>
                    <a:pt x="8" y="81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8" y="63"/>
                  </a:lnTo>
                  <a:lnTo>
                    <a:pt x="9" y="56"/>
                  </a:lnTo>
                  <a:lnTo>
                    <a:pt x="12" y="48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9" y="35"/>
                  </a:lnTo>
                  <a:lnTo>
                    <a:pt x="24" y="29"/>
                  </a:lnTo>
                  <a:lnTo>
                    <a:pt x="30" y="23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48" y="11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80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13" y="1"/>
                  </a:lnTo>
                  <a:lnTo>
                    <a:pt x="126" y="2"/>
                  </a:lnTo>
                  <a:lnTo>
                    <a:pt x="139" y="5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1" y="13"/>
                  </a:lnTo>
                  <a:lnTo>
                    <a:pt x="169" y="19"/>
                  </a:lnTo>
                  <a:lnTo>
                    <a:pt x="177" y="25"/>
                  </a:lnTo>
                  <a:lnTo>
                    <a:pt x="183" y="31"/>
                  </a:lnTo>
                  <a:lnTo>
                    <a:pt x="183" y="31"/>
                  </a:lnTo>
                  <a:lnTo>
                    <a:pt x="188" y="39"/>
                  </a:lnTo>
                  <a:lnTo>
                    <a:pt x="192" y="48"/>
                  </a:lnTo>
                  <a:lnTo>
                    <a:pt x="195" y="59"/>
                  </a:lnTo>
                  <a:lnTo>
                    <a:pt x="198" y="70"/>
                  </a:lnTo>
                  <a:lnTo>
                    <a:pt x="156" y="75"/>
                  </a:lnTo>
                  <a:lnTo>
                    <a:pt x="156" y="75"/>
                  </a:lnTo>
                  <a:lnTo>
                    <a:pt x="155" y="67"/>
                  </a:lnTo>
                  <a:lnTo>
                    <a:pt x="151" y="59"/>
                  </a:lnTo>
                  <a:lnTo>
                    <a:pt x="146" y="51"/>
                  </a:lnTo>
                  <a:lnTo>
                    <a:pt x="140" y="45"/>
                  </a:lnTo>
                  <a:lnTo>
                    <a:pt x="140" y="45"/>
                  </a:lnTo>
                  <a:lnTo>
                    <a:pt x="133" y="41"/>
                  </a:lnTo>
                  <a:lnTo>
                    <a:pt x="123" y="38"/>
                  </a:lnTo>
                  <a:lnTo>
                    <a:pt x="114" y="36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89" y="36"/>
                  </a:lnTo>
                  <a:lnTo>
                    <a:pt x="77" y="37"/>
                  </a:lnTo>
                  <a:lnTo>
                    <a:pt x="68" y="41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55" y="49"/>
                  </a:lnTo>
                  <a:lnTo>
                    <a:pt x="51" y="55"/>
                  </a:lnTo>
                  <a:lnTo>
                    <a:pt x="49" y="61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9" y="75"/>
                  </a:lnTo>
                  <a:lnTo>
                    <a:pt x="53" y="81"/>
                  </a:lnTo>
                  <a:lnTo>
                    <a:pt x="53" y="81"/>
                  </a:lnTo>
                  <a:lnTo>
                    <a:pt x="60" y="87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45" y="115"/>
                  </a:lnTo>
                  <a:lnTo>
                    <a:pt x="169" y="123"/>
                  </a:lnTo>
                  <a:lnTo>
                    <a:pt x="169" y="123"/>
                  </a:lnTo>
                  <a:lnTo>
                    <a:pt x="177" y="128"/>
                  </a:lnTo>
                  <a:lnTo>
                    <a:pt x="185" y="133"/>
                  </a:lnTo>
                  <a:lnTo>
                    <a:pt x="192" y="139"/>
                  </a:lnTo>
                  <a:lnTo>
                    <a:pt x="197" y="145"/>
                  </a:lnTo>
                  <a:lnTo>
                    <a:pt x="197" y="145"/>
                  </a:lnTo>
                  <a:lnTo>
                    <a:pt x="201" y="153"/>
                  </a:lnTo>
                  <a:lnTo>
                    <a:pt x="205" y="162"/>
                  </a:lnTo>
                  <a:lnTo>
                    <a:pt x="206" y="171"/>
                  </a:lnTo>
                  <a:lnTo>
                    <a:pt x="207" y="182"/>
                  </a:lnTo>
                  <a:lnTo>
                    <a:pt x="207" y="182"/>
                  </a:lnTo>
                  <a:lnTo>
                    <a:pt x="206" y="192"/>
                  </a:lnTo>
                  <a:lnTo>
                    <a:pt x="204" y="202"/>
                  </a:lnTo>
                  <a:lnTo>
                    <a:pt x="200" y="212"/>
                  </a:lnTo>
                  <a:lnTo>
                    <a:pt x="194" y="222"/>
                  </a:lnTo>
                  <a:lnTo>
                    <a:pt x="194" y="222"/>
                  </a:lnTo>
                  <a:lnTo>
                    <a:pt x="188" y="230"/>
                  </a:lnTo>
                  <a:lnTo>
                    <a:pt x="180" y="237"/>
                  </a:lnTo>
                  <a:lnTo>
                    <a:pt x="170" y="244"/>
                  </a:lnTo>
                  <a:lnTo>
                    <a:pt x="159" y="250"/>
                  </a:lnTo>
                  <a:lnTo>
                    <a:pt x="159" y="250"/>
                  </a:lnTo>
                  <a:lnTo>
                    <a:pt x="147" y="254"/>
                  </a:lnTo>
                  <a:lnTo>
                    <a:pt x="134" y="258"/>
                  </a:lnTo>
                  <a:lnTo>
                    <a:pt x="121" y="260"/>
                  </a:lnTo>
                  <a:lnTo>
                    <a:pt x="107" y="260"/>
                  </a:lnTo>
                  <a:lnTo>
                    <a:pt x="107" y="260"/>
                  </a:lnTo>
                  <a:lnTo>
                    <a:pt x="84" y="259"/>
                  </a:lnTo>
                  <a:lnTo>
                    <a:pt x="73" y="258"/>
                  </a:lnTo>
                  <a:lnTo>
                    <a:pt x="63" y="255"/>
                  </a:lnTo>
                  <a:lnTo>
                    <a:pt x="55" y="253"/>
                  </a:lnTo>
                  <a:lnTo>
                    <a:pt x="47" y="249"/>
                  </a:lnTo>
                  <a:lnTo>
                    <a:pt x="39" y="244"/>
                  </a:lnTo>
                  <a:lnTo>
                    <a:pt x="32" y="240"/>
                  </a:lnTo>
                  <a:lnTo>
                    <a:pt x="32" y="240"/>
                  </a:lnTo>
                  <a:lnTo>
                    <a:pt x="26" y="235"/>
                  </a:lnTo>
                  <a:lnTo>
                    <a:pt x="21" y="229"/>
                  </a:lnTo>
                  <a:lnTo>
                    <a:pt x="17" y="222"/>
                  </a:lnTo>
                  <a:lnTo>
                    <a:pt x="12" y="216"/>
                  </a:lnTo>
                  <a:lnTo>
                    <a:pt x="8" y="207"/>
                  </a:lnTo>
                  <a:lnTo>
                    <a:pt x="5" y="199"/>
                  </a:lnTo>
                  <a:lnTo>
                    <a:pt x="0" y="181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1" name="Freeform 40"/>
            <p:cNvSpPr>
              <a:spLocks noEditPoints="1"/>
            </p:cNvSpPr>
            <p:nvPr userDrawn="1"/>
          </p:nvSpPr>
          <p:spPr bwMode="auto">
            <a:xfrm>
              <a:off x="7021" y="452"/>
              <a:ext cx="39" cy="43"/>
            </a:xfrm>
            <a:custGeom>
              <a:avLst/>
              <a:gdLst>
                <a:gd name="T0" fmla="*/ 0 w 233"/>
                <a:gd name="T1" fmla="*/ 114 h 260"/>
                <a:gd name="T2" fmla="*/ 10 w 233"/>
                <a:gd name="T3" fmla="*/ 70 h 260"/>
                <a:gd name="T4" fmla="*/ 29 w 233"/>
                <a:gd name="T5" fmla="*/ 37 h 260"/>
                <a:gd name="T6" fmla="*/ 47 w 233"/>
                <a:gd name="T7" fmla="*/ 21 h 260"/>
                <a:gd name="T8" fmla="*/ 75 w 233"/>
                <a:gd name="T9" fmla="*/ 7 h 260"/>
                <a:gd name="T10" fmla="*/ 106 w 233"/>
                <a:gd name="T11" fmla="*/ 1 h 260"/>
                <a:gd name="T12" fmla="*/ 130 w 233"/>
                <a:gd name="T13" fmla="*/ 1 h 260"/>
                <a:gd name="T14" fmla="*/ 164 w 233"/>
                <a:gd name="T15" fmla="*/ 8 h 260"/>
                <a:gd name="T16" fmla="*/ 192 w 233"/>
                <a:gd name="T17" fmla="*/ 26 h 260"/>
                <a:gd name="T18" fmla="*/ 208 w 233"/>
                <a:gd name="T19" fmla="*/ 43 h 260"/>
                <a:gd name="T20" fmla="*/ 225 w 233"/>
                <a:gd name="T21" fmla="*/ 74 h 260"/>
                <a:gd name="T22" fmla="*/ 233 w 233"/>
                <a:gd name="T23" fmla="*/ 112 h 260"/>
                <a:gd name="T24" fmla="*/ 233 w 233"/>
                <a:gd name="T25" fmla="*/ 150 h 260"/>
                <a:gd name="T26" fmla="*/ 219 w 233"/>
                <a:gd name="T27" fmla="*/ 202 h 260"/>
                <a:gd name="T28" fmla="*/ 201 w 233"/>
                <a:gd name="T29" fmla="*/ 226 h 260"/>
                <a:gd name="T30" fmla="*/ 177 w 233"/>
                <a:gd name="T31" fmla="*/ 244 h 260"/>
                <a:gd name="T32" fmla="*/ 132 w 233"/>
                <a:gd name="T33" fmla="*/ 259 h 260"/>
                <a:gd name="T34" fmla="*/ 105 w 233"/>
                <a:gd name="T35" fmla="*/ 260 h 260"/>
                <a:gd name="T36" fmla="*/ 70 w 233"/>
                <a:gd name="T37" fmla="*/ 252 h 260"/>
                <a:gd name="T38" fmla="*/ 41 w 233"/>
                <a:gd name="T39" fmla="*/ 235 h 260"/>
                <a:gd name="T40" fmla="*/ 24 w 233"/>
                <a:gd name="T41" fmla="*/ 218 h 260"/>
                <a:gd name="T42" fmla="*/ 9 w 233"/>
                <a:gd name="T43" fmla="*/ 186 h 260"/>
                <a:gd name="T44" fmla="*/ 0 w 233"/>
                <a:gd name="T45" fmla="*/ 145 h 260"/>
                <a:gd name="T46" fmla="*/ 44 w 233"/>
                <a:gd name="T47" fmla="*/ 130 h 260"/>
                <a:gd name="T48" fmla="*/ 46 w 233"/>
                <a:gd name="T49" fmla="*/ 163 h 260"/>
                <a:gd name="T50" fmla="*/ 56 w 233"/>
                <a:gd name="T51" fmla="*/ 188 h 260"/>
                <a:gd name="T52" fmla="*/ 64 w 233"/>
                <a:gd name="T53" fmla="*/ 201 h 260"/>
                <a:gd name="T54" fmla="*/ 82 w 233"/>
                <a:gd name="T55" fmla="*/ 216 h 260"/>
                <a:gd name="T56" fmla="*/ 102 w 233"/>
                <a:gd name="T57" fmla="*/ 224 h 260"/>
                <a:gd name="T58" fmla="*/ 117 w 233"/>
                <a:gd name="T59" fmla="*/ 225 h 260"/>
                <a:gd name="T60" fmla="*/ 140 w 233"/>
                <a:gd name="T61" fmla="*/ 222 h 260"/>
                <a:gd name="T62" fmla="*/ 159 w 233"/>
                <a:gd name="T63" fmla="*/ 212 h 260"/>
                <a:gd name="T64" fmla="*/ 170 w 233"/>
                <a:gd name="T65" fmla="*/ 201 h 260"/>
                <a:gd name="T66" fmla="*/ 182 w 233"/>
                <a:gd name="T67" fmla="*/ 180 h 260"/>
                <a:gd name="T68" fmla="*/ 189 w 233"/>
                <a:gd name="T69" fmla="*/ 152 h 260"/>
                <a:gd name="T70" fmla="*/ 189 w 233"/>
                <a:gd name="T71" fmla="*/ 108 h 260"/>
                <a:gd name="T72" fmla="*/ 182 w 233"/>
                <a:gd name="T73" fmla="*/ 80 h 260"/>
                <a:gd name="T74" fmla="*/ 170 w 233"/>
                <a:gd name="T75" fmla="*/ 59 h 260"/>
                <a:gd name="T76" fmla="*/ 158 w 233"/>
                <a:gd name="T77" fmla="*/ 49 h 260"/>
                <a:gd name="T78" fmla="*/ 138 w 233"/>
                <a:gd name="T79" fmla="*/ 38 h 260"/>
                <a:gd name="T80" fmla="*/ 117 w 233"/>
                <a:gd name="T81" fmla="*/ 35 h 260"/>
                <a:gd name="T82" fmla="*/ 102 w 233"/>
                <a:gd name="T83" fmla="*/ 37 h 260"/>
                <a:gd name="T84" fmla="*/ 82 w 233"/>
                <a:gd name="T85" fmla="*/ 44 h 260"/>
                <a:gd name="T86" fmla="*/ 64 w 233"/>
                <a:gd name="T87" fmla="*/ 59 h 260"/>
                <a:gd name="T88" fmla="*/ 56 w 233"/>
                <a:gd name="T89" fmla="*/ 72 h 260"/>
                <a:gd name="T90" fmla="*/ 46 w 233"/>
                <a:gd name="T91" fmla="*/ 98 h 260"/>
                <a:gd name="T92" fmla="*/ 44 w 233"/>
                <a:gd name="T93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260">
                  <a:moveTo>
                    <a:pt x="0" y="130"/>
                  </a:moveTo>
                  <a:lnTo>
                    <a:pt x="0" y="130"/>
                  </a:lnTo>
                  <a:lnTo>
                    <a:pt x="0" y="114"/>
                  </a:lnTo>
                  <a:lnTo>
                    <a:pt x="3" y="98"/>
                  </a:lnTo>
                  <a:lnTo>
                    <a:pt x="5" y="84"/>
                  </a:lnTo>
                  <a:lnTo>
                    <a:pt x="10" y="70"/>
                  </a:lnTo>
                  <a:lnTo>
                    <a:pt x="15" y="57"/>
                  </a:lnTo>
                  <a:lnTo>
                    <a:pt x="22" y="47"/>
                  </a:lnTo>
                  <a:lnTo>
                    <a:pt x="29" y="37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47" y="21"/>
                  </a:lnTo>
                  <a:lnTo>
                    <a:pt x="56" y="15"/>
                  </a:lnTo>
                  <a:lnTo>
                    <a:pt x="65" y="11"/>
                  </a:lnTo>
                  <a:lnTo>
                    <a:pt x="75" y="7"/>
                  </a:lnTo>
                  <a:lnTo>
                    <a:pt x="84" y="5"/>
                  </a:lnTo>
                  <a:lnTo>
                    <a:pt x="95" y="2"/>
                  </a:lnTo>
                  <a:lnTo>
                    <a:pt x="106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2" y="2"/>
                  </a:lnTo>
                  <a:lnTo>
                    <a:pt x="153" y="5"/>
                  </a:lnTo>
                  <a:lnTo>
                    <a:pt x="164" y="8"/>
                  </a:lnTo>
                  <a:lnTo>
                    <a:pt x="174" y="13"/>
                  </a:lnTo>
                  <a:lnTo>
                    <a:pt x="184" y="19"/>
                  </a:lnTo>
                  <a:lnTo>
                    <a:pt x="192" y="26"/>
                  </a:lnTo>
                  <a:lnTo>
                    <a:pt x="201" y="33"/>
                  </a:lnTo>
                  <a:lnTo>
                    <a:pt x="201" y="33"/>
                  </a:lnTo>
                  <a:lnTo>
                    <a:pt x="208" y="43"/>
                  </a:lnTo>
                  <a:lnTo>
                    <a:pt x="215" y="53"/>
                  </a:lnTo>
                  <a:lnTo>
                    <a:pt x="221" y="62"/>
                  </a:lnTo>
                  <a:lnTo>
                    <a:pt x="225" y="74"/>
                  </a:lnTo>
                  <a:lnTo>
                    <a:pt x="228" y="86"/>
                  </a:lnTo>
                  <a:lnTo>
                    <a:pt x="232" y="98"/>
                  </a:lnTo>
                  <a:lnTo>
                    <a:pt x="233" y="112"/>
                  </a:lnTo>
                  <a:lnTo>
                    <a:pt x="233" y="127"/>
                  </a:lnTo>
                  <a:lnTo>
                    <a:pt x="233" y="127"/>
                  </a:lnTo>
                  <a:lnTo>
                    <a:pt x="233" y="150"/>
                  </a:lnTo>
                  <a:lnTo>
                    <a:pt x="230" y="170"/>
                  </a:lnTo>
                  <a:lnTo>
                    <a:pt x="226" y="187"/>
                  </a:lnTo>
                  <a:lnTo>
                    <a:pt x="219" y="202"/>
                  </a:lnTo>
                  <a:lnTo>
                    <a:pt x="219" y="202"/>
                  </a:lnTo>
                  <a:lnTo>
                    <a:pt x="212" y="216"/>
                  </a:lnTo>
                  <a:lnTo>
                    <a:pt x="201" y="226"/>
                  </a:lnTo>
                  <a:lnTo>
                    <a:pt x="190" y="236"/>
                  </a:lnTo>
                  <a:lnTo>
                    <a:pt x="177" y="244"/>
                  </a:lnTo>
                  <a:lnTo>
                    <a:pt x="177" y="244"/>
                  </a:lnTo>
                  <a:lnTo>
                    <a:pt x="164" y="252"/>
                  </a:lnTo>
                  <a:lnTo>
                    <a:pt x="148" y="256"/>
                  </a:lnTo>
                  <a:lnTo>
                    <a:pt x="132" y="259"/>
                  </a:lnTo>
                  <a:lnTo>
                    <a:pt x="117" y="260"/>
                  </a:lnTo>
                  <a:lnTo>
                    <a:pt x="117" y="260"/>
                  </a:lnTo>
                  <a:lnTo>
                    <a:pt x="105" y="260"/>
                  </a:lnTo>
                  <a:lnTo>
                    <a:pt x="92" y="258"/>
                  </a:lnTo>
                  <a:lnTo>
                    <a:pt x="81" y="255"/>
                  </a:lnTo>
                  <a:lnTo>
                    <a:pt x="70" y="252"/>
                  </a:lnTo>
                  <a:lnTo>
                    <a:pt x="59" y="247"/>
                  </a:lnTo>
                  <a:lnTo>
                    <a:pt x="50" y="241"/>
                  </a:lnTo>
                  <a:lnTo>
                    <a:pt x="41" y="235"/>
                  </a:lnTo>
                  <a:lnTo>
                    <a:pt x="33" y="226"/>
                  </a:lnTo>
                  <a:lnTo>
                    <a:pt x="33" y="226"/>
                  </a:lnTo>
                  <a:lnTo>
                    <a:pt x="24" y="218"/>
                  </a:lnTo>
                  <a:lnTo>
                    <a:pt x="18" y="208"/>
                  </a:lnTo>
                  <a:lnTo>
                    <a:pt x="12" y="198"/>
                  </a:lnTo>
                  <a:lnTo>
                    <a:pt x="9" y="186"/>
                  </a:lnTo>
                  <a:lnTo>
                    <a:pt x="5" y="174"/>
                  </a:lnTo>
                  <a:lnTo>
                    <a:pt x="3" y="159"/>
                  </a:lnTo>
                  <a:lnTo>
                    <a:pt x="0" y="145"/>
                  </a:lnTo>
                  <a:lnTo>
                    <a:pt x="0" y="130"/>
                  </a:lnTo>
                  <a:lnTo>
                    <a:pt x="0" y="130"/>
                  </a:lnTo>
                  <a:close/>
                  <a:moveTo>
                    <a:pt x="44" y="130"/>
                  </a:moveTo>
                  <a:lnTo>
                    <a:pt x="44" y="130"/>
                  </a:lnTo>
                  <a:lnTo>
                    <a:pt x="45" y="152"/>
                  </a:lnTo>
                  <a:lnTo>
                    <a:pt x="46" y="163"/>
                  </a:lnTo>
                  <a:lnTo>
                    <a:pt x="48" y="172"/>
                  </a:lnTo>
                  <a:lnTo>
                    <a:pt x="52" y="181"/>
                  </a:lnTo>
                  <a:lnTo>
                    <a:pt x="56" y="188"/>
                  </a:lnTo>
                  <a:lnTo>
                    <a:pt x="59" y="195"/>
                  </a:lnTo>
                  <a:lnTo>
                    <a:pt x="64" y="201"/>
                  </a:lnTo>
                  <a:lnTo>
                    <a:pt x="64" y="201"/>
                  </a:lnTo>
                  <a:lnTo>
                    <a:pt x="70" y="207"/>
                  </a:lnTo>
                  <a:lnTo>
                    <a:pt x="76" y="212"/>
                  </a:lnTo>
                  <a:lnTo>
                    <a:pt x="82" y="216"/>
                  </a:lnTo>
                  <a:lnTo>
                    <a:pt x="88" y="219"/>
                  </a:lnTo>
                  <a:lnTo>
                    <a:pt x="95" y="222"/>
                  </a:lnTo>
                  <a:lnTo>
                    <a:pt x="102" y="224"/>
                  </a:lnTo>
                  <a:lnTo>
                    <a:pt x="110" y="225"/>
                  </a:lnTo>
                  <a:lnTo>
                    <a:pt x="117" y="225"/>
                  </a:lnTo>
                  <a:lnTo>
                    <a:pt x="117" y="225"/>
                  </a:lnTo>
                  <a:lnTo>
                    <a:pt x="125" y="225"/>
                  </a:lnTo>
                  <a:lnTo>
                    <a:pt x="132" y="224"/>
                  </a:lnTo>
                  <a:lnTo>
                    <a:pt x="140" y="222"/>
                  </a:lnTo>
                  <a:lnTo>
                    <a:pt x="146" y="219"/>
                  </a:lnTo>
                  <a:lnTo>
                    <a:pt x="152" y="216"/>
                  </a:lnTo>
                  <a:lnTo>
                    <a:pt x="159" y="212"/>
                  </a:lnTo>
                  <a:lnTo>
                    <a:pt x="164" y="207"/>
                  </a:lnTo>
                  <a:lnTo>
                    <a:pt x="170" y="201"/>
                  </a:lnTo>
                  <a:lnTo>
                    <a:pt x="170" y="201"/>
                  </a:lnTo>
                  <a:lnTo>
                    <a:pt x="174" y="195"/>
                  </a:lnTo>
                  <a:lnTo>
                    <a:pt x="178" y="188"/>
                  </a:lnTo>
                  <a:lnTo>
                    <a:pt x="182" y="180"/>
                  </a:lnTo>
                  <a:lnTo>
                    <a:pt x="185" y="171"/>
                  </a:lnTo>
                  <a:lnTo>
                    <a:pt x="188" y="162"/>
                  </a:lnTo>
                  <a:lnTo>
                    <a:pt x="189" y="152"/>
                  </a:lnTo>
                  <a:lnTo>
                    <a:pt x="190" y="129"/>
                  </a:lnTo>
                  <a:lnTo>
                    <a:pt x="190" y="129"/>
                  </a:lnTo>
                  <a:lnTo>
                    <a:pt x="189" y="108"/>
                  </a:lnTo>
                  <a:lnTo>
                    <a:pt x="188" y="97"/>
                  </a:lnTo>
                  <a:lnTo>
                    <a:pt x="185" y="88"/>
                  </a:lnTo>
                  <a:lnTo>
                    <a:pt x="182" y="80"/>
                  </a:lnTo>
                  <a:lnTo>
                    <a:pt x="178" y="72"/>
                  </a:lnTo>
                  <a:lnTo>
                    <a:pt x="174" y="66"/>
                  </a:lnTo>
                  <a:lnTo>
                    <a:pt x="170" y="59"/>
                  </a:lnTo>
                  <a:lnTo>
                    <a:pt x="170" y="59"/>
                  </a:lnTo>
                  <a:lnTo>
                    <a:pt x="164" y="54"/>
                  </a:lnTo>
                  <a:lnTo>
                    <a:pt x="158" y="49"/>
                  </a:lnTo>
                  <a:lnTo>
                    <a:pt x="152" y="44"/>
                  </a:lnTo>
                  <a:lnTo>
                    <a:pt x="146" y="41"/>
                  </a:lnTo>
                  <a:lnTo>
                    <a:pt x="138" y="38"/>
                  </a:lnTo>
                  <a:lnTo>
                    <a:pt x="132" y="37"/>
                  </a:lnTo>
                  <a:lnTo>
                    <a:pt x="125" y="36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0" y="36"/>
                  </a:lnTo>
                  <a:lnTo>
                    <a:pt x="102" y="37"/>
                  </a:lnTo>
                  <a:lnTo>
                    <a:pt x="95" y="38"/>
                  </a:lnTo>
                  <a:lnTo>
                    <a:pt x="88" y="41"/>
                  </a:lnTo>
                  <a:lnTo>
                    <a:pt x="82" y="44"/>
                  </a:lnTo>
                  <a:lnTo>
                    <a:pt x="76" y="49"/>
                  </a:lnTo>
                  <a:lnTo>
                    <a:pt x="70" y="54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59" y="65"/>
                  </a:lnTo>
                  <a:lnTo>
                    <a:pt x="56" y="72"/>
                  </a:lnTo>
                  <a:lnTo>
                    <a:pt x="52" y="80"/>
                  </a:lnTo>
                  <a:lnTo>
                    <a:pt x="48" y="88"/>
                  </a:lnTo>
                  <a:lnTo>
                    <a:pt x="46" y="98"/>
                  </a:lnTo>
                  <a:lnTo>
                    <a:pt x="45" y="108"/>
                  </a:lnTo>
                  <a:lnTo>
                    <a:pt x="44" y="130"/>
                  </a:lnTo>
                  <a:lnTo>
                    <a:pt x="44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2" name="Rectangle 41"/>
            <p:cNvSpPr>
              <a:spLocks noChangeArrowheads="1"/>
            </p:cNvSpPr>
            <p:nvPr userDrawn="1"/>
          </p:nvSpPr>
          <p:spPr bwMode="auto">
            <a:xfrm>
              <a:off x="7069" y="437"/>
              <a:ext cx="7" cy="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7087" y="453"/>
              <a:ext cx="33" cy="42"/>
            </a:xfrm>
            <a:custGeom>
              <a:avLst/>
              <a:gdLst>
                <a:gd name="T0" fmla="*/ 163 w 201"/>
                <a:gd name="T1" fmla="*/ 212 h 254"/>
                <a:gd name="T2" fmla="*/ 156 w 201"/>
                <a:gd name="T3" fmla="*/ 222 h 254"/>
                <a:gd name="T4" fmla="*/ 139 w 201"/>
                <a:gd name="T5" fmla="*/ 237 h 254"/>
                <a:gd name="T6" fmla="*/ 118 w 201"/>
                <a:gd name="T7" fmla="*/ 248 h 254"/>
                <a:gd name="T8" fmla="*/ 97 w 201"/>
                <a:gd name="T9" fmla="*/ 254 h 254"/>
                <a:gd name="T10" fmla="*/ 84 w 201"/>
                <a:gd name="T11" fmla="*/ 254 h 254"/>
                <a:gd name="T12" fmla="*/ 63 w 201"/>
                <a:gd name="T13" fmla="*/ 252 h 254"/>
                <a:gd name="T14" fmla="*/ 43 w 201"/>
                <a:gd name="T15" fmla="*/ 246 h 254"/>
                <a:gd name="T16" fmla="*/ 34 w 201"/>
                <a:gd name="T17" fmla="*/ 241 h 254"/>
                <a:gd name="T18" fmla="*/ 20 w 201"/>
                <a:gd name="T19" fmla="*/ 231 h 254"/>
                <a:gd name="T20" fmla="*/ 15 w 201"/>
                <a:gd name="T21" fmla="*/ 224 h 254"/>
                <a:gd name="T22" fmla="*/ 7 w 201"/>
                <a:gd name="T23" fmla="*/ 211 h 254"/>
                <a:gd name="T24" fmla="*/ 2 w 201"/>
                <a:gd name="T25" fmla="*/ 193 h 254"/>
                <a:gd name="T26" fmla="*/ 0 w 201"/>
                <a:gd name="T27" fmla="*/ 177 h 254"/>
                <a:gd name="T28" fmla="*/ 0 w 201"/>
                <a:gd name="T29" fmla="*/ 0 h 254"/>
                <a:gd name="T30" fmla="*/ 42 w 201"/>
                <a:gd name="T31" fmla="*/ 138 h 254"/>
                <a:gd name="T32" fmla="*/ 42 w 201"/>
                <a:gd name="T33" fmla="*/ 165 h 254"/>
                <a:gd name="T34" fmla="*/ 44 w 201"/>
                <a:gd name="T35" fmla="*/ 182 h 254"/>
                <a:gd name="T36" fmla="*/ 50 w 201"/>
                <a:gd name="T37" fmla="*/ 198 h 254"/>
                <a:gd name="T38" fmla="*/ 61 w 201"/>
                <a:gd name="T39" fmla="*/ 208 h 254"/>
                <a:gd name="T40" fmla="*/ 68 w 201"/>
                <a:gd name="T41" fmla="*/ 212 h 254"/>
                <a:gd name="T42" fmla="*/ 84 w 201"/>
                <a:gd name="T43" fmla="*/ 217 h 254"/>
                <a:gd name="T44" fmla="*/ 92 w 201"/>
                <a:gd name="T45" fmla="*/ 218 h 254"/>
                <a:gd name="T46" fmla="*/ 111 w 201"/>
                <a:gd name="T47" fmla="*/ 216 h 254"/>
                <a:gd name="T48" fmla="*/ 128 w 201"/>
                <a:gd name="T49" fmla="*/ 208 h 254"/>
                <a:gd name="T50" fmla="*/ 136 w 201"/>
                <a:gd name="T51" fmla="*/ 202 h 254"/>
                <a:gd name="T52" fmla="*/ 147 w 201"/>
                <a:gd name="T53" fmla="*/ 189 h 254"/>
                <a:gd name="T54" fmla="*/ 152 w 201"/>
                <a:gd name="T55" fmla="*/ 182 h 254"/>
                <a:gd name="T56" fmla="*/ 157 w 201"/>
                <a:gd name="T57" fmla="*/ 162 h 254"/>
                <a:gd name="T58" fmla="*/ 159 w 201"/>
                <a:gd name="T59" fmla="*/ 133 h 254"/>
                <a:gd name="T60" fmla="*/ 201 w 201"/>
                <a:gd name="T61" fmla="*/ 0 h 254"/>
                <a:gd name="T62" fmla="*/ 163 w 201"/>
                <a:gd name="T63" fmla="*/ 24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254">
                  <a:moveTo>
                    <a:pt x="163" y="248"/>
                  </a:moveTo>
                  <a:lnTo>
                    <a:pt x="163" y="212"/>
                  </a:lnTo>
                  <a:lnTo>
                    <a:pt x="163" y="212"/>
                  </a:lnTo>
                  <a:lnTo>
                    <a:pt x="156" y="222"/>
                  </a:lnTo>
                  <a:lnTo>
                    <a:pt x="147" y="230"/>
                  </a:lnTo>
                  <a:lnTo>
                    <a:pt x="139" y="237"/>
                  </a:lnTo>
                  <a:lnTo>
                    <a:pt x="129" y="243"/>
                  </a:lnTo>
                  <a:lnTo>
                    <a:pt x="118" y="248"/>
                  </a:lnTo>
                  <a:lnTo>
                    <a:pt x="108" y="252"/>
                  </a:lnTo>
                  <a:lnTo>
                    <a:pt x="97" y="254"/>
                  </a:lnTo>
                  <a:lnTo>
                    <a:pt x="84" y="254"/>
                  </a:lnTo>
                  <a:lnTo>
                    <a:pt x="84" y="254"/>
                  </a:lnTo>
                  <a:lnTo>
                    <a:pt x="73" y="254"/>
                  </a:lnTo>
                  <a:lnTo>
                    <a:pt x="63" y="252"/>
                  </a:lnTo>
                  <a:lnTo>
                    <a:pt x="52" y="249"/>
                  </a:lnTo>
                  <a:lnTo>
                    <a:pt x="43" y="246"/>
                  </a:lnTo>
                  <a:lnTo>
                    <a:pt x="43" y="246"/>
                  </a:lnTo>
                  <a:lnTo>
                    <a:pt x="34" y="241"/>
                  </a:lnTo>
                  <a:lnTo>
                    <a:pt x="26" y="236"/>
                  </a:lnTo>
                  <a:lnTo>
                    <a:pt x="20" y="231"/>
                  </a:lnTo>
                  <a:lnTo>
                    <a:pt x="15" y="224"/>
                  </a:lnTo>
                  <a:lnTo>
                    <a:pt x="15" y="224"/>
                  </a:lnTo>
                  <a:lnTo>
                    <a:pt x="10" y="218"/>
                  </a:lnTo>
                  <a:lnTo>
                    <a:pt x="7" y="211"/>
                  </a:lnTo>
                  <a:lnTo>
                    <a:pt x="4" y="202"/>
                  </a:lnTo>
                  <a:lnTo>
                    <a:pt x="2" y="193"/>
                  </a:lnTo>
                  <a:lnTo>
                    <a:pt x="2" y="193"/>
                  </a:lnTo>
                  <a:lnTo>
                    <a:pt x="0" y="177"/>
                  </a:lnTo>
                  <a:lnTo>
                    <a:pt x="0" y="15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2" y="165"/>
                  </a:lnTo>
                  <a:lnTo>
                    <a:pt x="44" y="182"/>
                  </a:lnTo>
                  <a:lnTo>
                    <a:pt x="44" y="182"/>
                  </a:lnTo>
                  <a:lnTo>
                    <a:pt x="46" y="190"/>
                  </a:lnTo>
                  <a:lnTo>
                    <a:pt x="50" y="198"/>
                  </a:lnTo>
                  <a:lnTo>
                    <a:pt x="55" y="204"/>
                  </a:lnTo>
                  <a:lnTo>
                    <a:pt x="61" y="208"/>
                  </a:lnTo>
                  <a:lnTo>
                    <a:pt x="61" y="208"/>
                  </a:lnTo>
                  <a:lnTo>
                    <a:pt x="68" y="212"/>
                  </a:lnTo>
                  <a:lnTo>
                    <a:pt x="75" y="216"/>
                  </a:lnTo>
                  <a:lnTo>
                    <a:pt x="84" y="217"/>
                  </a:lnTo>
                  <a:lnTo>
                    <a:pt x="92" y="218"/>
                  </a:lnTo>
                  <a:lnTo>
                    <a:pt x="92" y="218"/>
                  </a:lnTo>
                  <a:lnTo>
                    <a:pt x="102" y="217"/>
                  </a:lnTo>
                  <a:lnTo>
                    <a:pt x="111" y="216"/>
                  </a:lnTo>
                  <a:lnTo>
                    <a:pt x="120" y="212"/>
                  </a:lnTo>
                  <a:lnTo>
                    <a:pt x="128" y="208"/>
                  </a:lnTo>
                  <a:lnTo>
                    <a:pt x="128" y="208"/>
                  </a:lnTo>
                  <a:lnTo>
                    <a:pt x="136" y="202"/>
                  </a:lnTo>
                  <a:lnTo>
                    <a:pt x="142" y="196"/>
                  </a:lnTo>
                  <a:lnTo>
                    <a:pt x="147" y="189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54" y="172"/>
                  </a:lnTo>
                  <a:lnTo>
                    <a:pt x="157" y="162"/>
                  </a:lnTo>
                  <a:lnTo>
                    <a:pt x="158" y="148"/>
                  </a:lnTo>
                  <a:lnTo>
                    <a:pt x="159" y="133"/>
                  </a:lnTo>
                  <a:lnTo>
                    <a:pt x="159" y="0"/>
                  </a:lnTo>
                  <a:lnTo>
                    <a:pt x="201" y="0"/>
                  </a:lnTo>
                  <a:lnTo>
                    <a:pt x="201" y="248"/>
                  </a:lnTo>
                  <a:lnTo>
                    <a:pt x="16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7127" y="439"/>
              <a:ext cx="20" cy="56"/>
            </a:xfrm>
            <a:custGeom>
              <a:avLst/>
              <a:gdLst>
                <a:gd name="T0" fmla="*/ 115 w 121"/>
                <a:gd name="T1" fmla="*/ 298 h 339"/>
                <a:gd name="T2" fmla="*/ 121 w 121"/>
                <a:gd name="T3" fmla="*/ 335 h 339"/>
                <a:gd name="T4" fmla="*/ 121 w 121"/>
                <a:gd name="T5" fmla="*/ 335 h 339"/>
                <a:gd name="T6" fmla="*/ 105 w 121"/>
                <a:gd name="T7" fmla="*/ 337 h 339"/>
                <a:gd name="T8" fmla="*/ 90 w 121"/>
                <a:gd name="T9" fmla="*/ 339 h 339"/>
                <a:gd name="T10" fmla="*/ 90 w 121"/>
                <a:gd name="T11" fmla="*/ 339 h 339"/>
                <a:gd name="T12" fmla="*/ 79 w 121"/>
                <a:gd name="T13" fmla="*/ 339 h 339"/>
                <a:gd name="T14" fmla="*/ 70 w 121"/>
                <a:gd name="T15" fmla="*/ 337 h 339"/>
                <a:gd name="T16" fmla="*/ 61 w 121"/>
                <a:gd name="T17" fmla="*/ 335 h 339"/>
                <a:gd name="T18" fmla="*/ 54 w 121"/>
                <a:gd name="T19" fmla="*/ 331 h 339"/>
                <a:gd name="T20" fmla="*/ 54 w 121"/>
                <a:gd name="T21" fmla="*/ 331 h 339"/>
                <a:gd name="T22" fmla="*/ 48 w 121"/>
                <a:gd name="T23" fmla="*/ 328 h 339"/>
                <a:gd name="T24" fmla="*/ 43 w 121"/>
                <a:gd name="T25" fmla="*/ 323 h 339"/>
                <a:gd name="T26" fmla="*/ 40 w 121"/>
                <a:gd name="T27" fmla="*/ 318 h 339"/>
                <a:gd name="T28" fmla="*/ 36 w 121"/>
                <a:gd name="T29" fmla="*/ 312 h 339"/>
                <a:gd name="T30" fmla="*/ 36 w 121"/>
                <a:gd name="T31" fmla="*/ 312 h 339"/>
                <a:gd name="T32" fmla="*/ 34 w 121"/>
                <a:gd name="T33" fmla="*/ 305 h 339"/>
                <a:gd name="T34" fmla="*/ 33 w 121"/>
                <a:gd name="T35" fmla="*/ 294 h 339"/>
                <a:gd name="T36" fmla="*/ 31 w 121"/>
                <a:gd name="T37" fmla="*/ 280 h 339"/>
                <a:gd name="T38" fmla="*/ 31 w 121"/>
                <a:gd name="T39" fmla="*/ 263 h 339"/>
                <a:gd name="T40" fmla="*/ 31 w 121"/>
                <a:gd name="T41" fmla="*/ 119 h 339"/>
                <a:gd name="T42" fmla="*/ 0 w 121"/>
                <a:gd name="T43" fmla="*/ 119 h 339"/>
                <a:gd name="T44" fmla="*/ 0 w 121"/>
                <a:gd name="T45" fmla="*/ 87 h 339"/>
                <a:gd name="T46" fmla="*/ 31 w 121"/>
                <a:gd name="T47" fmla="*/ 87 h 339"/>
                <a:gd name="T48" fmla="*/ 31 w 121"/>
                <a:gd name="T49" fmla="*/ 26 h 339"/>
                <a:gd name="T50" fmla="*/ 73 w 121"/>
                <a:gd name="T51" fmla="*/ 0 h 339"/>
                <a:gd name="T52" fmla="*/ 73 w 121"/>
                <a:gd name="T53" fmla="*/ 87 h 339"/>
                <a:gd name="T54" fmla="*/ 115 w 121"/>
                <a:gd name="T55" fmla="*/ 87 h 339"/>
                <a:gd name="T56" fmla="*/ 115 w 121"/>
                <a:gd name="T57" fmla="*/ 119 h 339"/>
                <a:gd name="T58" fmla="*/ 73 w 121"/>
                <a:gd name="T59" fmla="*/ 119 h 339"/>
                <a:gd name="T60" fmla="*/ 73 w 121"/>
                <a:gd name="T61" fmla="*/ 265 h 339"/>
                <a:gd name="T62" fmla="*/ 73 w 121"/>
                <a:gd name="T63" fmla="*/ 265 h 339"/>
                <a:gd name="T64" fmla="*/ 73 w 121"/>
                <a:gd name="T65" fmla="*/ 280 h 339"/>
                <a:gd name="T66" fmla="*/ 76 w 121"/>
                <a:gd name="T67" fmla="*/ 288 h 339"/>
                <a:gd name="T68" fmla="*/ 76 w 121"/>
                <a:gd name="T69" fmla="*/ 288 h 339"/>
                <a:gd name="T70" fmla="*/ 78 w 121"/>
                <a:gd name="T71" fmla="*/ 293 h 339"/>
                <a:gd name="T72" fmla="*/ 83 w 121"/>
                <a:gd name="T73" fmla="*/ 297 h 339"/>
                <a:gd name="T74" fmla="*/ 83 w 121"/>
                <a:gd name="T75" fmla="*/ 297 h 339"/>
                <a:gd name="T76" fmla="*/ 89 w 121"/>
                <a:gd name="T77" fmla="*/ 299 h 339"/>
                <a:gd name="T78" fmla="*/ 97 w 121"/>
                <a:gd name="T79" fmla="*/ 299 h 339"/>
                <a:gd name="T80" fmla="*/ 97 w 121"/>
                <a:gd name="T81" fmla="*/ 299 h 339"/>
                <a:gd name="T82" fmla="*/ 115 w 121"/>
                <a:gd name="T83" fmla="*/ 298 h 339"/>
                <a:gd name="T84" fmla="*/ 115 w 121"/>
                <a:gd name="T85" fmla="*/ 29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339">
                  <a:moveTo>
                    <a:pt x="115" y="298"/>
                  </a:moveTo>
                  <a:lnTo>
                    <a:pt x="121" y="335"/>
                  </a:lnTo>
                  <a:lnTo>
                    <a:pt x="121" y="335"/>
                  </a:lnTo>
                  <a:lnTo>
                    <a:pt x="105" y="337"/>
                  </a:lnTo>
                  <a:lnTo>
                    <a:pt x="90" y="339"/>
                  </a:lnTo>
                  <a:lnTo>
                    <a:pt x="90" y="339"/>
                  </a:lnTo>
                  <a:lnTo>
                    <a:pt x="79" y="339"/>
                  </a:lnTo>
                  <a:lnTo>
                    <a:pt x="70" y="337"/>
                  </a:lnTo>
                  <a:lnTo>
                    <a:pt x="61" y="335"/>
                  </a:lnTo>
                  <a:lnTo>
                    <a:pt x="54" y="331"/>
                  </a:lnTo>
                  <a:lnTo>
                    <a:pt x="54" y="331"/>
                  </a:lnTo>
                  <a:lnTo>
                    <a:pt x="48" y="328"/>
                  </a:lnTo>
                  <a:lnTo>
                    <a:pt x="43" y="323"/>
                  </a:lnTo>
                  <a:lnTo>
                    <a:pt x="40" y="318"/>
                  </a:lnTo>
                  <a:lnTo>
                    <a:pt x="36" y="312"/>
                  </a:lnTo>
                  <a:lnTo>
                    <a:pt x="36" y="312"/>
                  </a:lnTo>
                  <a:lnTo>
                    <a:pt x="34" y="305"/>
                  </a:lnTo>
                  <a:lnTo>
                    <a:pt x="33" y="294"/>
                  </a:lnTo>
                  <a:lnTo>
                    <a:pt x="31" y="280"/>
                  </a:lnTo>
                  <a:lnTo>
                    <a:pt x="31" y="263"/>
                  </a:lnTo>
                  <a:lnTo>
                    <a:pt x="31" y="119"/>
                  </a:lnTo>
                  <a:lnTo>
                    <a:pt x="0" y="119"/>
                  </a:lnTo>
                  <a:lnTo>
                    <a:pt x="0" y="87"/>
                  </a:lnTo>
                  <a:lnTo>
                    <a:pt x="31" y="87"/>
                  </a:lnTo>
                  <a:lnTo>
                    <a:pt x="31" y="26"/>
                  </a:lnTo>
                  <a:lnTo>
                    <a:pt x="73" y="0"/>
                  </a:lnTo>
                  <a:lnTo>
                    <a:pt x="73" y="87"/>
                  </a:lnTo>
                  <a:lnTo>
                    <a:pt x="115" y="87"/>
                  </a:lnTo>
                  <a:lnTo>
                    <a:pt x="115" y="119"/>
                  </a:lnTo>
                  <a:lnTo>
                    <a:pt x="73" y="119"/>
                  </a:lnTo>
                  <a:lnTo>
                    <a:pt x="73" y="265"/>
                  </a:lnTo>
                  <a:lnTo>
                    <a:pt x="73" y="265"/>
                  </a:lnTo>
                  <a:lnTo>
                    <a:pt x="73" y="280"/>
                  </a:lnTo>
                  <a:lnTo>
                    <a:pt x="76" y="288"/>
                  </a:lnTo>
                  <a:lnTo>
                    <a:pt x="76" y="288"/>
                  </a:lnTo>
                  <a:lnTo>
                    <a:pt x="78" y="293"/>
                  </a:lnTo>
                  <a:lnTo>
                    <a:pt x="83" y="297"/>
                  </a:lnTo>
                  <a:lnTo>
                    <a:pt x="83" y="297"/>
                  </a:lnTo>
                  <a:lnTo>
                    <a:pt x="89" y="299"/>
                  </a:lnTo>
                  <a:lnTo>
                    <a:pt x="97" y="299"/>
                  </a:lnTo>
                  <a:lnTo>
                    <a:pt x="97" y="299"/>
                  </a:lnTo>
                  <a:lnTo>
                    <a:pt x="115" y="298"/>
                  </a:lnTo>
                  <a:lnTo>
                    <a:pt x="115" y="2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5" name="Freeform 44"/>
            <p:cNvSpPr>
              <a:spLocks noEditPoints="1"/>
            </p:cNvSpPr>
            <p:nvPr userDrawn="1"/>
          </p:nvSpPr>
          <p:spPr bwMode="auto">
            <a:xfrm>
              <a:off x="7154" y="437"/>
              <a:ext cx="7" cy="57"/>
            </a:xfrm>
            <a:custGeom>
              <a:avLst/>
              <a:gdLst>
                <a:gd name="T0" fmla="*/ 0 w 42"/>
                <a:gd name="T1" fmla="*/ 49 h 343"/>
                <a:gd name="T2" fmla="*/ 0 w 42"/>
                <a:gd name="T3" fmla="*/ 0 h 343"/>
                <a:gd name="T4" fmla="*/ 42 w 42"/>
                <a:gd name="T5" fmla="*/ 0 h 343"/>
                <a:gd name="T6" fmla="*/ 42 w 42"/>
                <a:gd name="T7" fmla="*/ 49 h 343"/>
                <a:gd name="T8" fmla="*/ 0 w 42"/>
                <a:gd name="T9" fmla="*/ 49 h 343"/>
                <a:gd name="T10" fmla="*/ 0 w 42"/>
                <a:gd name="T11" fmla="*/ 343 h 343"/>
                <a:gd name="T12" fmla="*/ 0 w 42"/>
                <a:gd name="T13" fmla="*/ 95 h 343"/>
                <a:gd name="T14" fmla="*/ 42 w 42"/>
                <a:gd name="T15" fmla="*/ 95 h 343"/>
                <a:gd name="T16" fmla="*/ 42 w 42"/>
                <a:gd name="T17" fmla="*/ 343 h 343"/>
                <a:gd name="T18" fmla="*/ 0 w 42"/>
                <a:gd name="T1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343">
                  <a:moveTo>
                    <a:pt x="0" y="49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49"/>
                  </a:lnTo>
                  <a:lnTo>
                    <a:pt x="0" y="49"/>
                  </a:lnTo>
                  <a:close/>
                  <a:moveTo>
                    <a:pt x="0" y="343"/>
                  </a:moveTo>
                  <a:lnTo>
                    <a:pt x="0" y="95"/>
                  </a:lnTo>
                  <a:lnTo>
                    <a:pt x="42" y="95"/>
                  </a:lnTo>
                  <a:lnTo>
                    <a:pt x="42" y="343"/>
                  </a:lnTo>
                  <a:lnTo>
                    <a:pt x="0" y="3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6" name="Freeform 45"/>
            <p:cNvSpPr>
              <a:spLocks noEditPoints="1"/>
            </p:cNvSpPr>
            <p:nvPr userDrawn="1"/>
          </p:nvSpPr>
          <p:spPr bwMode="auto">
            <a:xfrm>
              <a:off x="7169" y="452"/>
              <a:ext cx="39" cy="43"/>
            </a:xfrm>
            <a:custGeom>
              <a:avLst/>
              <a:gdLst>
                <a:gd name="T0" fmla="*/ 2 w 233"/>
                <a:gd name="T1" fmla="*/ 114 h 260"/>
                <a:gd name="T2" fmla="*/ 10 w 233"/>
                <a:gd name="T3" fmla="*/ 70 h 260"/>
                <a:gd name="T4" fmla="*/ 30 w 233"/>
                <a:gd name="T5" fmla="*/ 37 h 260"/>
                <a:gd name="T6" fmla="*/ 47 w 233"/>
                <a:gd name="T7" fmla="*/ 21 h 260"/>
                <a:gd name="T8" fmla="*/ 75 w 233"/>
                <a:gd name="T9" fmla="*/ 7 h 260"/>
                <a:gd name="T10" fmla="*/ 106 w 233"/>
                <a:gd name="T11" fmla="*/ 1 h 260"/>
                <a:gd name="T12" fmla="*/ 130 w 233"/>
                <a:gd name="T13" fmla="*/ 1 h 260"/>
                <a:gd name="T14" fmla="*/ 164 w 233"/>
                <a:gd name="T15" fmla="*/ 8 h 260"/>
                <a:gd name="T16" fmla="*/ 192 w 233"/>
                <a:gd name="T17" fmla="*/ 26 h 260"/>
                <a:gd name="T18" fmla="*/ 209 w 233"/>
                <a:gd name="T19" fmla="*/ 43 h 260"/>
                <a:gd name="T20" fmla="*/ 226 w 233"/>
                <a:gd name="T21" fmla="*/ 74 h 260"/>
                <a:gd name="T22" fmla="*/ 233 w 233"/>
                <a:gd name="T23" fmla="*/ 112 h 260"/>
                <a:gd name="T24" fmla="*/ 233 w 233"/>
                <a:gd name="T25" fmla="*/ 150 h 260"/>
                <a:gd name="T26" fmla="*/ 219 w 233"/>
                <a:gd name="T27" fmla="*/ 202 h 260"/>
                <a:gd name="T28" fmla="*/ 202 w 233"/>
                <a:gd name="T29" fmla="*/ 226 h 260"/>
                <a:gd name="T30" fmla="*/ 177 w 233"/>
                <a:gd name="T31" fmla="*/ 244 h 260"/>
                <a:gd name="T32" fmla="*/ 134 w 233"/>
                <a:gd name="T33" fmla="*/ 259 h 260"/>
                <a:gd name="T34" fmla="*/ 105 w 233"/>
                <a:gd name="T35" fmla="*/ 260 h 260"/>
                <a:gd name="T36" fmla="*/ 70 w 233"/>
                <a:gd name="T37" fmla="*/ 252 h 260"/>
                <a:gd name="T38" fmla="*/ 41 w 233"/>
                <a:gd name="T39" fmla="*/ 235 h 260"/>
                <a:gd name="T40" fmla="*/ 26 w 233"/>
                <a:gd name="T41" fmla="*/ 218 h 260"/>
                <a:gd name="T42" fmla="*/ 9 w 233"/>
                <a:gd name="T43" fmla="*/ 186 h 260"/>
                <a:gd name="T44" fmla="*/ 2 w 233"/>
                <a:gd name="T45" fmla="*/ 145 h 260"/>
                <a:gd name="T46" fmla="*/ 44 w 233"/>
                <a:gd name="T47" fmla="*/ 130 h 260"/>
                <a:gd name="T48" fmla="*/ 47 w 233"/>
                <a:gd name="T49" fmla="*/ 163 h 260"/>
                <a:gd name="T50" fmla="*/ 56 w 233"/>
                <a:gd name="T51" fmla="*/ 188 h 260"/>
                <a:gd name="T52" fmla="*/ 65 w 233"/>
                <a:gd name="T53" fmla="*/ 201 h 260"/>
                <a:gd name="T54" fmla="*/ 82 w 233"/>
                <a:gd name="T55" fmla="*/ 216 h 260"/>
                <a:gd name="T56" fmla="*/ 102 w 233"/>
                <a:gd name="T57" fmla="*/ 224 h 260"/>
                <a:gd name="T58" fmla="*/ 117 w 233"/>
                <a:gd name="T59" fmla="*/ 225 h 260"/>
                <a:gd name="T60" fmla="*/ 140 w 233"/>
                <a:gd name="T61" fmla="*/ 222 h 260"/>
                <a:gd name="T62" fmla="*/ 159 w 233"/>
                <a:gd name="T63" fmla="*/ 212 h 260"/>
                <a:gd name="T64" fmla="*/ 170 w 233"/>
                <a:gd name="T65" fmla="*/ 201 h 260"/>
                <a:gd name="T66" fmla="*/ 183 w 233"/>
                <a:gd name="T67" fmla="*/ 180 h 260"/>
                <a:gd name="T68" fmla="*/ 189 w 233"/>
                <a:gd name="T69" fmla="*/ 152 h 260"/>
                <a:gd name="T70" fmla="*/ 189 w 233"/>
                <a:gd name="T71" fmla="*/ 108 h 260"/>
                <a:gd name="T72" fmla="*/ 182 w 233"/>
                <a:gd name="T73" fmla="*/ 80 h 260"/>
                <a:gd name="T74" fmla="*/ 170 w 233"/>
                <a:gd name="T75" fmla="*/ 59 h 260"/>
                <a:gd name="T76" fmla="*/ 159 w 233"/>
                <a:gd name="T77" fmla="*/ 49 h 260"/>
                <a:gd name="T78" fmla="*/ 140 w 233"/>
                <a:gd name="T79" fmla="*/ 38 h 260"/>
                <a:gd name="T80" fmla="*/ 117 w 233"/>
                <a:gd name="T81" fmla="*/ 35 h 260"/>
                <a:gd name="T82" fmla="*/ 102 w 233"/>
                <a:gd name="T83" fmla="*/ 37 h 260"/>
                <a:gd name="T84" fmla="*/ 82 w 233"/>
                <a:gd name="T85" fmla="*/ 44 h 260"/>
                <a:gd name="T86" fmla="*/ 65 w 233"/>
                <a:gd name="T87" fmla="*/ 59 h 260"/>
                <a:gd name="T88" fmla="*/ 56 w 233"/>
                <a:gd name="T89" fmla="*/ 72 h 260"/>
                <a:gd name="T90" fmla="*/ 47 w 233"/>
                <a:gd name="T91" fmla="*/ 98 h 260"/>
                <a:gd name="T92" fmla="*/ 44 w 233"/>
                <a:gd name="T93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260">
                  <a:moveTo>
                    <a:pt x="0" y="130"/>
                  </a:moveTo>
                  <a:lnTo>
                    <a:pt x="0" y="130"/>
                  </a:lnTo>
                  <a:lnTo>
                    <a:pt x="2" y="114"/>
                  </a:lnTo>
                  <a:lnTo>
                    <a:pt x="3" y="98"/>
                  </a:lnTo>
                  <a:lnTo>
                    <a:pt x="6" y="84"/>
                  </a:lnTo>
                  <a:lnTo>
                    <a:pt x="10" y="70"/>
                  </a:lnTo>
                  <a:lnTo>
                    <a:pt x="16" y="57"/>
                  </a:lnTo>
                  <a:lnTo>
                    <a:pt x="22" y="47"/>
                  </a:lnTo>
                  <a:lnTo>
                    <a:pt x="30" y="37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47" y="21"/>
                  </a:lnTo>
                  <a:lnTo>
                    <a:pt x="56" y="15"/>
                  </a:lnTo>
                  <a:lnTo>
                    <a:pt x="65" y="11"/>
                  </a:lnTo>
                  <a:lnTo>
                    <a:pt x="75" y="7"/>
                  </a:lnTo>
                  <a:lnTo>
                    <a:pt x="84" y="5"/>
                  </a:lnTo>
                  <a:lnTo>
                    <a:pt x="95" y="2"/>
                  </a:lnTo>
                  <a:lnTo>
                    <a:pt x="106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2" y="2"/>
                  </a:lnTo>
                  <a:lnTo>
                    <a:pt x="153" y="5"/>
                  </a:lnTo>
                  <a:lnTo>
                    <a:pt x="164" y="8"/>
                  </a:lnTo>
                  <a:lnTo>
                    <a:pt x="174" y="13"/>
                  </a:lnTo>
                  <a:lnTo>
                    <a:pt x="184" y="19"/>
                  </a:lnTo>
                  <a:lnTo>
                    <a:pt x="192" y="26"/>
                  </a:lnTo>
                  <a:lnTo>
                    <a:pt x="201" y="33"/>
                  </a:lnTo>
                  <a:lnTo>
                    <a:pt x="201" y="33"/>
                  </a:lnTo>
                  <a:lnTo>
                    <a:pt x="209" y="43"/>
                  </a:lnTo>
                  <a:lnTo>
                    <a:pt x="215" y="53"/>
                  </a:lnTo>
                  <a:lnTo>
                    <a:pt x="221" y="62"/>
                  </a:lnTo>
                  <a:lnTo>
                    <a:pt x="226" y="74"/>
                  </a:lnTo>
                  <a:lnTo>
                    <a:pt x="230" y="86"/>
                  </a:lnTo>
                  <a:lnTo>
                    <a:pt x="232" y="98"/>
                  </a:lnTo>
                  <a:lnTo>
                    <a:pt x="233" y="112"/>
                  </a:lnTo>
                  <a:lnTo>
                    <a:pt x="233" y="127"/>
                  </a:lnTo>
                  <a:lnTo>
                    <a:pt x="233" y="127"/>
                  </a:lnTo>
                  <a:lnTo>
                    <a:pt x="233" y="150"/>
                  </a:lnTo>
                  <a:lnTo>
                    <a:pt x="230" y="170"/>
                  </a:lnTo>
                  <a:lnTo>
                    <a:pt x="226" y="187"/>
                  </a:lnTo>
                  <a:lnTo>
                    <a:pt x="219" y="202"/>
                  </a:lnTo>
                  <a:lnTo>
                    <a:pt x="219" y="202"/>
                  </a:lnTo>
                  <a:lnTo>
                    <a:pt x="212" y="216"/>
                  </a:lnTo>
                  <a:lnTo>
                    <a:pt x="202" y="226"/>
                  </a:lnTo>
                  <a:lnTo>
                    <a:pt x="190" y="236"/>
                  </a:lnTo>
                  <a:lnTo>
                    <a:pt x="177" y="244"/>
                  </a:lnTo>
                  <a:lnTo>
                    <a:pt x="177" y="244"/>
                  </a:lnTo>
                  <a:lnTo>
                    <a:pt x="164" y="252"/>
                  </a:lnTo>
                  <a:lnTo>
                    <a:pt x="148" y="256"/>
                  </a:lnTo>
                  <a:lnTo>
                    <a:pt x="134" y="259"/>
                  </a:lnTo>
                  <a:lnTo>
                    <a:pt x="117" y="260"/>
                  </a:lnTo>
                  <a:lnTo>
                    <a:pt x="117" y="260"/>
                  </a:lnTo>
                  <a:lnTo>
                    <a:pt x="105" y="260"/>
                  </a:lnTo>
                  <a:lnTo>
                    <a:pt x="93" y="258"/>
                  </a:lnTo>
                  <a:lnTo>
                    <a:pt x="81" y="255"/>
                  </a:lnTo>
                  <a:lnTo>
                    <a:pt x="70" y="252"/>
                  </a:lnTo>
                  <a:lnTo>
                    <a:pt x="59" y="247"/>
                  </a:lnTo>
                  <a:lnTo>
                    <a:pt x="50" y="241"/>
                  </a:lnTo>
                  <a:lnTo>
                    <a:pt x="41" y="235"/>
                  </a:lnTo>
                  <a:lnTo>
                    <a:pt x="33" y="226"/>
                  </a:lnTo>
                  <a:lnTo>
                    <a:pt x="33" y="226"/>
                  </a:lnTo>
                  <a:lnTo>
                    <a:pt x="26" y="218"/>
                  </a:lnTo>
                  <a:lnTo>
                    <a:pt x="18" y="208"/>
                  </a:lnTo>
                  <a:lnTo>
                    <a:pt x="14" y="198"/>
                  </a:lnTo>
                  <a:lnTo>
                    <a:pt x="9" y="186"/>
                  </a:lnTo>
                  <a:lnTo>
                    <a:pt x="5" y="174"/>
                  </a:lnTo>
                  <a:lnTo>
                    <a:pt x="3" y="159"/>
                  </a:lnTo>
                  <a:lnTo>
                    <a:pt x="2" y="145"/>
                  </a:lnTo>
                  <a:lnTo>
                    <a:pt x="0" y="130"/>
                  </a:lnTo>
                  <a:lnTo>
                    <a:pt x="0" y="130"/>
                  </a:lnTo>
                  <a:close/>
                  <a:moveTo>
                    <a:pt x="44" y="130"/>
                  </a:moveTo>
                  <a:lnTo>
                    <a:pt x="44" y="130"/>
                  </a:lnTo>
                  <a:lnTo>
                    <a:pt x="45" y="152"/>
                  </a:lnTo>
                  <a:lnTo>
                    <a:pt x="47" y="163"/>
                  </a:lnTo>
                  <a:lnTo>
                    <a:pt x="50" y="172"/>
                  </a:lnTo>
                  <a:lnTo>
                    <a:pt x="52" y="181"/>
                  </a:lnTo>
                  <a:lnTo>
                    <a:pt x="56" y="188"/>
                  </a:lnTo>
                  <a:lnTo>
                    <a:pt x="60" y="195"/>
                  </a:lnTo>
                  <a:lnTo>
                    <a:pt x="65" y="201"/>
                  </a:lnTo>
                  <a:lnTo>
                    <a:pt x="65" y="201"/>
                  </a:lnTo>
                  <a:lnTo>
                    <a:pt x="70" y="207"/>
                  </a:lnTo>
                  <a:lnTo>
                    <a:pt x="76" y="212"/>
                  </a:lnTo>
                  <a:lnTo>
                    <a:pt x="82" y="216"/>
                  </a:lnTo>
                  <a:lnTo>
                    <a:pt x="88" y="219"/>
                  </a:lnTo>
                  <a:lnTo>
                    <a:pt x="95" y="222"/>
                  </a:lnTo>
                  <a:lnTo>
                    <a:pt x="102" y="224"/>
                  </a:lnTo>
                  <a:lnTo>
                    <a:pt x="110" y="225"/>
                  </a:lnTo>
                  <a:lnTo>
                    <a:pt x="117" y="225"/>
                  </a:lnTo>
                  <a:lnTo>
                    <a:pt x="117" y="225"/>
                  </a:lnTo>
                  <a:lnTo>
                    <a:pt x="125" y="225"/>
                  </a:lnTo>
                  <a:lnTo>
                    <a:pt x="132" y="224"/>
                  </a:lnTo>
                  <a:lnTo>
                    <a:pt x="140" y="222"/>
                  </a:lnTo>
                  <a:lnTo>
                    <a:pt x="146" y="219"/>
                  </a:lnTo>
                  <a:lnTo>
                    <a:pt x="153" y="216"/>
                  </a:lnTo>
                  <a:lnTo>
                    <a:pt x="159" y="212"/>
                  </a:lnTo>
                  <a:lnTo>
                    <a:pt x="164" y="207"/>
                  </a:lnTo>
                  <a:lnTo>
                    <a:pt x="170" y="201"/>
                  </a:lnTo>
                  <a:lnTo>
                    <a:pt x="170" y="201"/>
                  </a:lnTo>
                  <a:lnTo>
                    <a:pt x="174" y="195"/>
                  </a:lnTo>
                  <a:lnTo>
                    <a:pt x="179" y="188"/>
                  </a:lnTo>
                  <a:lnTo>
                    <a:pt x="183" y="180"/>
                  </a:lnTo>
                  <a:lnTo>
                    <a:pt x="185" y="171"/>
                  </a:lnTo>
                  <a:lnTo>
                    <a:pt x="188" y="162"/>
                  </a:lnTo>
                  <a:lnTo>
                    <a:pt x="189" y="152"/>
                  </a:lnTo>
                  <a:lnTo>
                    <a:pt x="190" y="129"/>
                  </a:lnTo>
                  <a:lnTo>
                    <a:pt x="190" y="129"/>
                  </a:lnTo>
                  <a:lnTo>
                    <a:pt x="189" y="108"/>
                  </a:lnTo>
                  <a:lnTo>
                    <a:pt x="188" y="97"/>
                  </a:lnTo>
                  <a:lnTo>
                    <a:pt x="185" y="88"/>
                  </a:lnTo>
                  <a:lnTo>
                    <a:pt x="182" y="80"/>
                  </a:lnTo>
                  <a:lnTo>
                    <a:pt x="178" y="72"/>
                  </a:lnTo>
                  <a:lnTo>
                    <a:pt x="174" y="66"/>
                  </a:lnTo>
                  <a:lnTo>
                    <a:pt x="170" y="59"/>
                  </a:lnTo>
                  <a:lnTo>
                    <a:pt x="170" y="59"/>
                  </a:lnTo>
                  <a:lnTo>
                    <a:pt x="164" y="54"/>
                  </a:lnTo>
                  <a:lnTo>
                    <a:pt x="159" y="49"/>
                  </a:lnTo>
                  <a:lnTo>
                    <a:pt x="153" y="44"/>
                  </a:lnTo>
                  <a:lnTo>
                    <a:pt x="146" y="41"/>
                  </a:lnTo>
                  <a:lnTo>
                    <a:pt x="140" y="38"/>
                  </a:lnTo>
                  <a:lnTo>
                    <a:pt x="132" y="37"/>
                  </a:lnTo>
                  <a:lnTo>
                    <a:pt x="125" y="36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0" y="36"/>
                  </a:lnTo>
                  <a:lnTo>
                    <a:pt x="102" y="37"/>
                  </a:lnTo>
                  <a:lnTo>
                    <a:pt x="95" y="38"/>
                  </a:lnTo>
                  <a:lnTo>
                    <a:pt x="88" y="41"/>
                  </a:lnTo>
                  <a:lnTo>
                    <a:pt x="82" y="44"/>
                  </a:lnTo>
                  <a:lnTo>
                    <a:pt x="76" y="49"/>
                  </a:lnTo>
                  <a:lnTo>
                    <a:pt x="70" y="54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0" y="65"/>
                  </a:lnTo>
                  <a:lnTo>
                    <a:pt x="56" y="72"/>
                  </a:lnTo>
                  <a:lnTo>
                    <a:pt x="52" y="80"/>
                  </a:lnTo>
                  <a:lnTo>
                    <a:pt x="50" y="88"/>
                  </a:lnTo>
                  <a:lnTo>
                    <a:pt x="47" y="98"/>
                  </a:lnTo>
                  <a:lnTo>
                    <a:pt x="45" y="108"/>
                  </a:lnTo>
                  <a:lnTo>
                    <a:pt x="44" y="130"/>
                  </a:lnTo>
                  <a:lnTo>
                    <a:pt x="44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7217" y="452"/>
              <a:ext cx="34" cy="42"/>
            </a:xfrm>
            <a:custGeom>
              <a:avLst/>
              <a:gdLst>
                <a:gd name="T0" fmla="*/ 0 w 202"/>
                <a:gd name="T1" fmla="*/ 254 h 254"/>
                <a:gd name="T2" fmla="*/ 0 w 202"/>
                <a:gd name="T3" fmla="*/ 6 h 254"/>
                <a:gd name="T4" fmla="*/ 37 w 202"/>
                <a:gd name="T5" fmla="*/ 6 h 254"/>
                <a:gd name="T6" fmla="*/ 37 w 202"/>
                <a:gd name="T7" fmla="*/ 42 h 254"/>
                <a:gd name="T8" fmla="*/ 37 w 202"/>
                <a:gd name="T9" fmla="*/ 42 h 254"/>
                <a:gd name="T10" fmla="*/ 44 w 202"/>
                <a:gd name="T11" fmla="*/ 32 h 254"/>
                <a:gd name="T12" fmla="*/ 53 w 202"/>
                <a:gd name="T13" fmla="*/ 24 h 254"/>
                <a:gd name="T14" fmla="*/ 61 w 202"/>
                <a:gd name="T15" fmla="*/ 17 h 254"/>
                <a:gd name="T16" fmla="*/ 71 w 202"/>
                <a:gd name="T17" fmla="*/ 11 h 254"/>
                <a:gd name="T18" fmla="*/ 82 w 202"/>
                <a:gd name="T19" fmla="*/ 6 h 254"/>
                <a:gd name="T20" fmla="*/ 92 w 202"/>
                <a:gd name="T21" fmla="*/ 2 h 254"/>
                <a:gd name="T22" fmla="*/ 104 w 202"/>
                <a:gd name="T23" fmla="*/ 1 h 254"/>
                <a:gd name="T24" fmla="*/ 116 w 202"/>
                <a:gd name="T25" fmla="*/ 0 h 254"/>
                <a:gd name="T26" fmla="*/ 116 w 202"/>
                <a:gd name="T27" fmla="*/ 0 h 254"/>
                <a:gd name="T28" fmla="*/ 127 w 202"/>
                <a:gd name="T29" fmla="*/ 1 h 254"/>
                <a:gd name="T30" fmla="*/ 138 w 202"/>
                <a:gd name="T31" fmla="*/ 2 h 254"/>
                <a:gd name="T32" fmla="*/ 149 w 202"/>
                <a:gd name="T33" fmla="*/ 5 h 254"/>
                <a:gd name="T34" fmla="*/ 158 w 202"/>
                <a:gd name="T35" fmla="*/ 8 h 254"/>
                <a:gd name="T36" fmla="*/ 158 w 202"/>
                <a:gd name="T37" fmla="*/ 8 h 254"/>
                <a:gd name="T38" fmla="*/ 167 w 202"/>
                <a:gd name="T39" fmla="*/ 13 h 254"/>
                <a:gd name="T40" fmla="*/ 175 w 202"/>
                <a:gd name="T41" fmla="*/ 18 h 254"/>
                <a:gd name="T42" fmla="*/ 181 w 202"/>
                <a:gd name="T43" fmla="*/ 24 h 254"/>
                <a:gd name="T44" fmla="*/ 186 w 202"/>
                <a:gd name="T45" fmla="*/ 30 h 254"/>
                <a:gd name="T46" fmla="*/ 186 w 202"/>
                <a:gd name="T47" fmla="*/ 30 h 254"/>
                <a:gd name="T48" fmla="*/ 191 w 202"/>
                <a:gd name="T49" fmla="*/ 36 h 254"/>
                <a:gd name="T50" fmla="*/ 194 w 202"/>
                <a:gd name="T51" fmla="*/ 44 h 254"/>
                <a:gd name="T52" fmla="*/ 197 w 202"/>
                <a:gd name="T53" fmla="*/ 51 h 254"/>
                <a:gd name="T54" fmla="*/ 199 w 202"/>
                <a:gd name="T55" fmla="*/ 61 h 254"/>
                <a:gd name="T56" fmla="*/ 199 w 202"/>
                <a:gd name="T57" fmla="*/ 61 h 254"/>
                <a:gd name="T58" fmla="*/ 202 w 202"/>
                <a:gd name="T59" fmla="*/ 76 h 254"/>
                <a:gd name="T60" fmla="*/ 202 w 202"/>
                <a:gd name="T61" fmla="*/ 102 h 254"/>
                <a:gd name="T62" fmla="*/ 202 w 202"/>
                <a:gd name="T63" fmla="*/ 254 h 254"/>
                <a:gd name="T64" fmla="*/ 160 w 202"/>
                <a:gd name="T65" fmla="*/ 254 h 254"/>
                <a:gd name="T66" fmla="*/ 160 w 202"/>
                <a:gd name="T67" fmla="*/ 103 h 254"/>
                <a:gd name="T68" fmla="*/ 160 w 202"/>
                <a:gd name="T69" fmla="*/ 103 h 254"/>
                <a:gd name="T70" fmla="*/ 158 w 202"/>
                <a:gd name="T71" fmla="*/ 81 h 254"/>
                <a:gd name="T72" fmla="*/ 157 w 202"/>
                <a:gd name="T73" fmla="*/ 72 h 254"/>
                <a:gd name="T74" fmla="*/ 155 w 202"/>
                <a:gd name="T75" fmla="*/ 65 h 254"/>
                <a:gd name="T76" fmla="*/ 155 w 202"/>
                <a:gd name="T77" fmla="*/ 65 h 254"/>
                <a:gd name="T78" fmla="*/ 152 w 202"/>
                <a:gd name="T79" fmla="*/ 59 h 254"/>
                <a:gd name="T80" fmla="*/ 148 w 202"/>
                <a:gd name="T81" fmla="*/ 54 h 254"/>
                <a:gd name="T82" fmla="*/ 143 w 202"/>
                <a:gd name="T83" fmla="*/ 49 h 254"/>
                <a:gd name="T84" fmla="*/ 137 w 202"/>
                <a:gd name="T85" fmla="*/ 44 h 254"/>
                <a:gd name="T86" fmla="*/ 137 w 202"/>
                <a:gd name="T87" fmla="*/ 44 h 254"/>
                <a:gd name="T88" fmla="*/ 131 w 202"/>
                <a:gd name="T89" fmla="*/ 41 h 254"/>
                <a:gd name="T90" fmla="*/ 124 w 202"/>
                <a:gd name="T91" fmla="*/ 38 h 254"/>
                <a:gd name="T92" fmla="*/ 116 w 202"/>
                <a:gd name="T93" fmla="*/ 37 h 254"/>
                <a:gd name="T94" fmla="*/ 108 w 202"/>
                <a:gd name="T95" fmla="*/ 37 h 254"/>
                <a:gd name="T96" fmla="*/ 108 w 202"/>
                <a:gd name="T97" fmla="*/ 37 h 254"/>
                <a:gd name="T98" fmla="*/ 95 w 202"/>
                <a:gd name="T99" fmla="*/ 38 h 254"/>
                <a:gd name="T100" fmla="*/ 83 w 202"/>
                <a:gd name="T101" fmla="*/ 41 h 254"/>
                <a:gd name="T102" fmla="*/ 72 w 202"/>
                <a:gd name="T103" fmla="*/ 47 h 254"/>
                <a:gd name="T104" fmla="*/ 61 w 202"/>
                <a:gd name="T105" fmla="*/ 54 h 254"/>
                <a:gd name="T106" fmla="*/ 61 w 202"/>
                <a:gd name="T107" fmla="*/ 54 h 254"/>
                <a:gd name="T108" fmla="*/ 56 w 202"/>
                <a:gd name="T109" fmla="*/ 59 h 254"/>
                <a:gd name="T110" fmla="*/ 53 w 202"/>
                <a:gd name="T111" fmla="*/ 65 h 254"/>
                <a:gd name="T112" fmla="*/ 49 w 202"/>
                <a:gd name="T113" fmla="*/ 70 h 254"/>
                <a:gd name="T114" fmla="*/ 47 w 202"/>
                <a:gd name="T115" fmla="*/ 79 h 254"/>
                <a:gd name="T116" fmla="*/ 44 w 202"/>
                <a:gd name="T117" fmla="*/ 87 h 254"/>
                <a:gd name="T118" fmla="*/ 43 w 202"/>
                <a:gd name="T119" fmla="*/ 97 h 254"/>
                <a:gd name="T120" fmla="*/ 42 w 202"/>
                <a:gd name="T121" fmla="*/ 118 h 254"/>
                <a:gd name="T122" fmla="*/ 42 w 202"/>
                <a:gd name="T123" fmla="*/ 254 h 254"/>
                <a:gd name="T124" fmla="*/ 0 w 202"/>
                <a:gd name="T125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254">
                  <a:moveTo>
                    <a:pt x="0" y="254"/>
                  </a:moveTo>
                  <a:lnTo>
                    <a:pt x="0" y="6"/>
                  </a:lnTo>
                  <a:lnTo>
                    <a:pt x="37" y="6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44" y="32"/>
                  </a:lnTo>
                  <a:lnTo>
                    <a:pt x="53" y="24"/>
                  </a:lnTo>
                  <a:lnTo>
                    <a:pt x="61" y="17"/>
                  </a:lnTo>
                  <a:lnTo>
                    <a:pt x="71" y="11"/>
                  </a:lnTo>
                  <a:lnTo>
                    <a:pt x="82" y="6"/>
                  </a:lnTo>
                  <a:lnTo>
                    <a:pt x="92" y="2"/>
                  </a:lnTo>
                  <a:lnTo>
                    <a:pt x="104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2"/>
                  </a:lnTo>
                  <a:lnTo>
                    <a:pt x="149" y="5"/>
                  </a:lnTo>
                  <a:lnTo>
                    <a:pt x="158" y="8"/>
                  </a:lnTo>
                  <a:lnTo>
                    <a:pt x="158" y="8"/>
                  </a:lnTo>
                  <a:lnTo>
                    <a:pt x="167" y="13"/>
                  </a:lnTo>
                  <a:lnTo>
                    <a:pt x="175" y="18"/>
                  </a:lnTo>
                  <a:lnTo>
                    <a:pt x="181" y="24"/>
                  </a:lnTo>
                  <a:lnTo>
                    <a:pt x="186" y="30"/>
                  </a:lnTo>
                  <a:lnTo>
                    <a:pt x="186" y="30"/>
                  </a:lnTo>
                  <a:lnTo>
                    <a:pt x="191" y="36"/>
                  </a:lnTo>
                  <a:lnTo>
                    <a:pt x="194" y="44"/>
                  </a:lnTo>
                  <a:lnTo>
                    <a:pt x="197" y="51"/>
                  </a:lnTo>
                  <a:lnTo>
                    <a:pt x="199" y="61"/>
                  </a:lnTo>
                  <a:lnTo>
                    <a:pt x="199" y="61"/>
                  </a:lnTo>
                  <a:lnTo>
                    <a:pt x="202" y="76"/>
                  </a:lnTo>
                  <a:lnTo>
                    <a:pt x="202" y="102"/>
                  </a:lnTo>
                  <a:lnTo>
                    <a:pt x="202" y="254"/>
                  </a:lnTo>
                  <a:lnTo>
                    <a:pt x="160" y="254"/>
                  </a:lnTo>
                  <a:lnTo>
                    <a:pt x="160" y="103"/>
                  </a:lnTo>
                  <a:lnTo>
                    <a:pt x="160" y="103"/>
                  </a:lnTo>
                  <a:lnTo>
                    <a:pt x="158" y="81"/>
                  </a:lnTo>
                  <a:lnTo>
                    <a:pt x="157" y="72"/>
                  </a:lnTo>
                  <a:lnTo>
                    <a:pt x="155" y="65"/>
                  </a:lnTo>
                  <a:lnTo>
                    <a:pt x="155" y="65"/>
                  </a:lnTo>
                  <a:lnTo>
                    <a:pt x="152" y="59"/>
                  </a:lnTo>
                  <a:lnTo>
                    <a:pt x="148" y="54"/>
                  </a:lnTo>
                  <a:lnTo>
                    <a:pt x="143" y="49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1" y="41"/>
                  </a:lnTo>
                  <a:lnTo>
                    <a:pt x="124" y="38"/>
                  </a:lnTo>
                  <a:lnTo>
                    <a:pt x="116" y="37"/>
                  </a:lnTo>
                  <a:lnTo>
                    <a:pt x="108" y="37"/>
                  </a:lnTo>
                  <a:lnTo>
                    <a:pt x="108" y="37"/>
                  </a:lnTo>
                  <a:lnTo>
                    <a:pt x="95" y="38"/>
                  </a:lnTo>
                  <a:lnTo>
                    <a:pt x="83" y="41"/>
                  </a:lnTo>
                  <a:lnTo>
                    <a:pt x="72" y="47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56" y="59"/>
                  </a:lnTo>
                  <a:lnTo>
                    <a:pt x="53" y="65"/>
                  </a:lnTo>
                  <a:lnTo>
                    <a:pt x="49" y="70"/>
                  </a:lnTo>
                  <a:lnTo>
                    <a:pt x="47" y="79"/>
                  </a:lnTo>
                  <a:lnTo>
                    <a:pt x="44" y="87"/>
                  </a:lnTo>
                  <a:lnTo>
                    <a:pt x="43" y="97"/>
                  </a:lnTo>
                  <a:lnTo>
                    <a:pt x="42" y="118"/>
                  </a:lnTo>
                  <a:lnTo>
                    <a:pt x="42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7259" y="452"/>
              <a:ext cx="34" cy="43"/>
            </a:xfrm>
            <a:custGeom>
              <a:avLst/>
              <a:gdLst>
                <a:gd name="T0" fmla="*/ 42 w 206"/>
                <a:gd name="T1" fmla="*/ 174 h 260"/>
                <a:gd name="T2" fmla="*/ 54 w 206"/>
                <a:gd name="T3" fmla="*/ 205 h 260"/>
                <a:gd name="T4" fmla="*/ 69 w 206"/>
                <a:gd name="T5" fmla="*/ 218 h 260"/>
                <a:gd name="T6" fmla="*/ 106 w 206"/>
                <a:gd name="T7" fmla="*/ 225 h 260"/>
                <a:gd name="T8" fmla="*/ 132 w 206"/>
                <a:gd name="T9" fmla="*/ 223 h 260"/>
                <a:gd name="T10" fmla="*/ 148 w 206"/>
                <a:gd name="T11" fmla="*/ 213 h 260"/>
                <a:gd name="T12" fmla="*/ 162 w 206"/>
                <a:gd name="T13" fmla="*/ 194 h 260"/>
                <a:gd name="T14" fmla="*/ 163 w 206"/>
                <a:gd name="T15" fmla="*/ 180 h 260"/>
                <a:gd name="T16" fmla="*/ 151 w 206"/>
                <a:gd name="T17" fmla="*/ 163 h 260"/>
                <a:gd name="T18" fmla="*/ 135 w 206"/>
                <a:gd name="T19" fmla="*/ 157 h 260"/>
                <a:gd name="T20" fmla="*/ 68 w 206"/>
                <a:gd name="T21" fmla="*/ 138 h 260"/>
                <a:gd name="T22" fmla="*/ 43 w 206"/>
                <a:gd name="T23" fmla="*/ 129 h 260"/>
                <a:gd name="T24" fmla="*/ 21 w 206"/>
                <a:gd name="T25" fmla="*/ 112 h 260"/>
                <a:gd name="T26" fmla="*/ 12 w 206"/>
                <a:gd name="T27" fmla="*/ 97 h 260"/>
                <a:gd name="T28" fmla="*/ 7 w 206"/>
                <a:gd name="T29" fmla="*/ 72 h 260"/>
                <a:gd name="T30" fmla="*/ 9 w 206"/>
                <a:gd name="T31" fmla="*/ 56 h 260"/>
                <a:gd name="T32" fmla="*/ 14 w 206"/>
                <a:gd name="T33" fmla="*/ 41 h 260"/>
                <a:gd name="T34" fmla="*/ 28 w 206"/>
                <a:gd name="T35" fmla="*/ 23 h 260"/>
                <a:gd name="T36" fmla="*/ 46 w 206"/>
                <a:gd name="T37" fmla="*/ 11 h 260"/>
                <a:gd name="T38" fmla="*/ 80 w 206"/>
                <a:gd name="T39" fmla="*/ 1 h 260"/>
                <a:gd name="T40" fmla="*/ 112 w 206"/>
                <a:gd name="T41" fmla="*/ 1 h 260"/>
                <a:gd name="T42" fmla="*/ 150 w 206"/>
                <a:gd name="T43" fmla="*/ 8 h 260"/>
                <a:gd name="T44" fmla="*/ 169 w 206"/>
                <a:gd name="T45" fmla="*/ 19 h 260"/>
                <a:gd name="T46" fmla="*/ 182 w 206"/>
                <a:gd name="T47" fmla="*/ 31 h 260"/>
                <a:gd name="T48" fmla="*/ 195 w 206"/>
                <a:gd name="T49" fmla="*/ 59 h 260"/>
                <a:gd name="T50" fmla="*/ 156 w 206"/>
                <a:gd name="T51" fmla="*/ 75 h 260"/>
                <a:gd name="T52" fmla="*/ 146 w 206"/>
                <a:gd name="T53" fmla="*/ 51 h 260"/>
                <a:gd name="T54" fmla="*/ 132 w 206"/>
                <a:gd name="T55" fmla="*/ 41 h 260"/>
                <a:gd name="T56" fmla="*/ 102 w 206"/>
                <a:gd name="T57" fmla="*/ 35 h 260"/>
                <a:gd name="T58" fmla="*/ 76 w 206"/>
                <a:gd name="T59" fmla="*/ 37 h 260"/>
                <a:gd name="T60" fmla="*/ 60 w 206"/>
                <a:gd name="T61" fmla="*/ 44 h 260"/>
                <a:gd name="T62" fmla="*/ 49 w 206"/>
                <a:gd name="T63" fmla="*/ 61 h 260"/>
                <a:gd name="T64" fmla="*/ 49 w 206"/>
                <a:gd name="T65" fmla="*/ 75 h 260"/>
                <a:gd name="T66" fmla="*/ 60 w 206"/>
                <a:gd name="T67" fmla="*/ 87 h 260"/>
                <a:gd name="T68" fmla="*/ 106 w 206"/>
                <a:gd name="T69" fmla="*/ 104 h 260"/>
                <a:gd name="T70" fmla="*/ 169 w 206"/>
                <a:gd name="T71" fmla="*/ 123 h 260"/>
                <a:gd name="T72" fmla="*/ 184 w 206"/>
                <a:gd name="T73" fmla="*/ 133 h 260"/>
                <a:gd name="T74" fmla="*/ 196 w 206"/>
                <a:gd name="T75" fmla="*/ 145 h 260"/>
                <a:gd name="T76" fmla="*/ 206 w 206"/>
                <a:gd name="T77" fmla="*/ 171 h 260"/>
                <a:gd name="T78" fmla="*/ 206 w 206"/>
                <a:gd name="T79" fmla="*/ 192 h 260"/>
                <a:gd name="T80" fmla="*/ 194 w 206"/>
                <a:gd name="T81" fmla="*/ 222 h 260"/>
                <a:gd name="T82" fmla="*/ 180 w 206"/>
                <a:gd name="T83" fmla="*/ 237 h 260"/>
                <a:gd name="T84" fmla="*/ 158 w 206"/>
                <a:gd name="T85" fmla="*/ 250 h 260"/>
                <a:gd name="T86" fmla="*/ 121 w 206"/>
                <a:gd name="T87" fmla="*/ 260 h 260"/>
                <a:gd name="T88" fmla="*/ 84 w 206"/>
                <a:gd name="T89" fmla="*/ 259 h 260"/>
                <a:gd name="T90" fmla="*/ 55 w 206"/>
                <a:gd name="T91" fmla="*/ 253 h 260"/>
                <a:gd name="T92" fmla="*/ 32 w 206"/>
                <a:gd name="T93" fmla="*/ 240 h 260"/>
                <a:gd name="T94" fmla="*/ 20 w 206"/>
                <a:gd name="T95" fmla="*/ 229 h 260"/>
                <a:gd name="T96" fmla="*/ 8 w 206"/>
                <a:gd name="T97" fmla="*/ 207 h 260"/>
                <a:gd name="T98" fmla="*/ 0 w 206"/>
                <a:gd name="T99" fmla="*/ 18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6" h="260">
                  <a:moveTo>
                    <a:pt x="0" y="181"/>
                  </a:moveTo>
                  <a:lnTo>
                    <a:pt x="42" y="174"/>
                  </a:lnTo>
                  <a:lnTo>
                    <a:pt x="42" y="174"/>
                  </a:lnTo>
                  <a:lnTo>
                    <a:pt x="44" y="186"/>
                  </a:lnTo>
                  <a:lnTo>
                    <a:pt x="48" y="196"/>
                  </a:lnTo>
                  <a:lnTo>
                    <a:pt x="54" y="205"/>
                  </a:lnTo>
                  <a:lnTo>
                    <a:pt x="61" y="212"/>
                  </a:lnTo>
                  <a:lnTo>
                    <a:pt x="61" y="212"/>
                  </a:lnTo>
                  <a:lnTo>
                    <a:pt x="69" y="218"/>
                  </a:lnTo>
                  <a:lnTo>
                    <a:pt x="80" y="222"/>
                  </a:lnTo>
                  <a:lnTo>
                    <a:pt x="92" y="225"/>
                  </a:lnTo>
                  <a:lnTo>
                    <a:pt x="106" y="225"/>
                  </a:lnTo>
                  <a:lnTo>
                    <a:pt x="106" y="225"/>
                  </a:lnTo>
                  <a:lnTo>
                    <a:pt x="120" y="225"/>
                  </a:lnTo>
                  <a:lnTo>
                    <a:pt x="132" y="223"/>
                  </a:lnTo>
                  <a:lnTo>
                    <a:pt x="141" y="219"/>
                  </a:lnTo>
                  <a:lnTo>
                    <a:pt x="148" y="213"/>
                  </a:lnTo>
                  <a:lnTo>
                    <a:pt x="148" y="213"/>
                  </a:lnTo>
                  <a:lnTo>
                    <a:pt x="156" y="207"/>
                  </a:lnTo>
                  <a:lnTo>
                    <a:pt x="159" y="201"/>
                  </a:lnTo>
                  <a:lnTo>
                    <a:pt x="162" y="194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3" y="180"/>
                  </a:lnTo>
                  <a:lnTo>
                    <a:pt x="160" y="174"/>
                  </a:lnTo>
                  <a:lnTo>
                    <a:pt x="156" y="168"/>
                  </a:lnTo>
                  <a:lnTo>
                    <a:pt x="151" y="163"/>
                  </a:lnTo>
                  <a:lnTo>
                    <a:pt x="151" y="163"/>
                  </a:lnTo>
                  <a:lnTo>
                    <a:pt x="145" y="160"/>
                  </a:lnTo>
                  <a:lnTo>
                    <a:pt x="135" y="157"/>
                  </a:lnTo>
                  <a:lnTo>
                    <a:pt x="108" y="150"/>
                  </a:lnTo>
                  <a:lnTo>
                    <a:pt x="108" y="150"/>
                  </a:lnTo>
                  <a:lnTo>
                    <a:pt x="68" y="138"/>
                  </a:lnTo>
                  <a:lnTo>
                    <a:pt x="54" y="133"/>
                  </a:lnTo>
                  <a:lnTo>
                    <a:pt x="43" y="129"/>
                  </a:lnTo>
                  <a:lnTo>
                    <a:pt x="43" y="129"/>
                  </a:lnTo>
                  <a:lnTo>
                    <a:pt x="34" y="124"/>
                  </a:lnTo>
                  <a:lnTo>
                    <a:pt x="27" y="118"/>
                  </a:lnTo>
                  <a:lnTo>
                    <a:pt x="21" y="112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2" y="97"/>
                  </a:lnTo>
                  <a:lnTo>
                    <a:pt x="9" y="90"/>
                  </a:lnTo>
                  <a:lnTo>
                    <a:pt x="7" y="81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63"/>
                  </a:lnTo>
                  <a:lnTo>
                    <a:pt x="9" y="56"/>
                  </a:lnTo>
                  <a:lnTo>
                    <a:pt x="10" y="48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9" y="35"/>
                  </a:lnTo>
                  <a:lnTo>
                    <a:pt x="24" y="29"/>
                  </a:lnTo>
                  <a:lnTo>
                    <a:pt x="28" y="23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46" y="11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80" y="1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12" y="1"/>
                  </a:lnTo>
                  <a:lnTo>
                    <a:pt x="126" y="2"/>
                  </a:lnTo>
                  <a:lnTo>
                    <a:pt x="139" y="5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0" y="13"/>
                  </a:lnTo>
                  <a:lnTo>
                    <a:pt x="169" y="19"/>
                  </a:lnTo>
                  <a:lnTo>
                    <a:pt x="176" y="25"/>
                  </a:lnTo>
                  <a:lnTo>
                    <a:pt x="182" y="31"/>
                  </a:lnTo>
                  <a:lnTo>
                    <a:pt x="182" y="31"/>
                  </a:lnTo>
                  <a:lnTo>
                    <a:pt x="187" y="39"/>
                  </a:lnTo>
                  <a:lnTo>
                    <a:pt x="192" y="48"/>
                  </a:lnTo>
                  <a:lnTo>
                    <a:pt x="195" y="59"/>
                  </a:lnTo>
                  <a:lnTo>
                    <a:pt x="198" y="70"/>
                  </a:lnTo>
                  <a:lnTo>
                    <a:pt x="156" y="75"/>
                  </a:lnTo>
                  <a:lnTo>
                    <a:pt x="156" y="75"/>
                  </a:lnTo>
                  <a:lnTo>
                    <a:pt x="153" y="67"/>
                  </a:lnTo>
                  <a:lnTo>
                    <a:pt x="151" y="59"/>
                  </a:lnTo>
                  <a:lnTo>
                    <a:pt x="146" y="51"/>
                  </a:lnTo>
                  <a:lnTo>
                    <a:pt x="140" y="45"/>
                  </a:lnTo>
                  <a:lnTo>
                    <a:pt x="140" y="45"/>
                  </a:lnTo>
                  <a:lnTo>
                    <a:pt x="132" y="41"/>
                  </a:lnTo>
                  <a:lnTo>
                    <a:pt x="123" y="38"/>
                  </a:lnTo>
                  <a:lnTo>
                    <a:pt x="112" y="36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88" y="36"/>
                  </a:lnTo>
                  <a:lnTo>
                    <a:pt x="76" y="37"/>
                  </a:lnTo>
                  <a:lnTo>
                    <a:pt x="67" y="41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55" y="49"/>
                  </a:lnTo>
                  <a:lnTo>
                    <a:pt x="50" y="55"/>
                  </a:lnTo>
                  <a:lnTo>
                    <a:pt x="49" y="61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9" y="75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60" y="87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44" y="115"/>
                  </a:lnTo>
                  <a:lnTo>
                    <a:pt x="169" y="123"/>
                  </a:lnTo>
                  <a:lnTo>
                    <a:pt x="169" y="123"/>
                  </a:lnTo>
                  <a:lnTo>
                    <a:pt x="177" y="128"/>
                  </a:lnTo>
                  <a:lnTo>
                    <a:pt x="184" y="133"/>
                  </a:lnTo>
                  <a:lnTo>
                    <a:pt x="190" y="139"/>
                  </a:lnTo>
                  <a:lnTo>
                    <a:pt x="196" y="145"/>
                  </a:lnTo>
                  <a:lnTo>
                    <a:pt x="196" y="145"/>
                  </a:lnTo>
                  <a:lnTo>
                    <a:pt x="201" y="153"/>
                  </a:lnTo>
                  <a:lnTo>
                    <a:pt x="204" y="162"/>
                  </a:lnTo>
                  <a:lnTo>
                    <a:pt x="206" y="171"/>
                  </a:lnTo>
                  <a:lnTo>
                    <a:pt x="206" y="182"/>
                  </a:lnTo>
                  <a:lnTo>
                    <a:pt x="206" y="182"/>
                  </a:lnTo>
                  <a:lnTo>
                    <a:pt x="206" y="192"/>
                  </a:lnTo>
                  <a:lnTo>
                    <a:pt x="204" y="202"/>
                  </a:lnTo>
                  <a:lnTo>
                    <a:pt x="200" y="212"/>
                  </a:lnTo>
                  <a:lnTo>
                    <a:pt x="194" y="222"/>
                  </a:lnTo>
                  <a:lnTo>
                    <a:pt x="194" y="222"/>
                  </a:lnTo>
                  <a:lnTo>
                    <a:pt x="187" y="230"/>
                  </a:lnTo>
                  <a:lnTo>
                    <a:pt x="180" y="237"/>
                  </a:lnTo>
                  <a:lnTo>
                    <a:pt x="170" y="244"/>
                  </a:lnTo>
                  <a:lnTo>
                    <a:pt x="158" y="250"/>
                  </a:lnTo>
                  <a:lnTo>
                    <a:pt x="158" y="250"/>
                  </a:lnTo>
                  <a:lnTo>
                    <a:pt x="146" y="254"/>
                  </a:lnTo>
                  <a:lnTo>
                    <a:pt x="134" y="258"/>
                  </a:lnTo>
                  <a:lnTo>
                    <a:pt x="121" y="260"/>
                  </a:lnTo>
                  <a:lnTo>
                    <a:pt x="106" y="260"/>
                  </a:lnTo>
                  <a:lnTo>
                    <a:pt x="106" y="260"/>
                  </a:lnTo>
                  <a:lnTo>
                    <a:pt x="84" y="259"/>
                  </a:lnTo>
                  <a:lnTo>
                    <a:pt x="73" y="258"/>
                  </a:lnTo>
                  <a:lnTo>
                    <a:pt x="63" y="255"/>
                  </a:lnTo>
                  <a:lnTo>
                    <a:pt x="55" y="253"/>
                  </a:lnTo>
                  <a:lnTo>
                    <a:pt x="46" y="249"/>
                  </a:lnTo>
                  <a:lnTo>
                    <a:pt x="39" y="244"/>
                  </a:lnTo>
                  <a:lnTo>
                    <a:pt x="32" y="240"/>
                  </a:lnTo>
                  <a:lnTo>
                    <a:pt x="32" y="240"/>
                  </a:lnTo>
                  <a:lnTo>
                    <a:pt x="26" y="235"/>
                  </a:lnTo>
                  <a:lnTo>
                    <a:pt x="20" y="229"/>
                  </a:lnTo>
                  <a:lnTo>
                    <a:pt x="15" y="222"/>
                  </a:lnTo>
                  <a:lnTo>
                    <a:pt x="12" y="216"/>
                  </a:lnTo>
                  <a:lnTo>
                    <a:pt x="8" y="207"/>
                  </a:lnTo>
                  <a:lnTo>
                    <a:pt x="4" y="199"/>
                  </a:lnTo>
                  <a:lnTo>
                    <a:pt x="0" y="181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  <p:sp>
          <p:nvSpPr>
            <p:cNvPr id="59" name="Rectangle 48"/>
            <p:cNvSpPr>
              <a:spLocks noChangeArrowheads="1"/>
            </p:cNvSpPr>
            <p:nvPr userDrawn="1"/>
          </p:nvSpPr>
          <p:spPr bwMode="auto">
            <a:xfrm>
              <a:off x="5798" y="212"/>
              <a:ext cx="4" cy="4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1799"/>
            </a:p>
          </p:txBody>
        </p:sp>
      </p:grpSp>
    </p:spTree>
    <p:extLst>
      <p:ext uri="{BB962C8B-B14F-4D97-AF65-F5344CB8AC3E}">
        <p14:creationId xmlns:p14="http://schemas.microsoft.com/office/powerpoint/2010/main" val="1742593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_Text_narrow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680" y="959013"/>
            <a:ext cx="11476224" cy="52622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680" y="1738398"/>
            <a:ext cx="7530729" cy="4578390"/>
          </a:xfrm>
        </p:spPr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GB" noProof="0"/>
              <a:t>Enter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8248090" y="1763592"/>
            <a:ext cx="3574832" cy="4553196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on the small icon in the middle to insert an image here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12909838" y="1763592"/>
            <a:ext cx="2879250" cy="2861659"/>
            <a:chOff x="-3240000" y="1428750"/>
            <a:chExt cx="2880000" cy="3816430"/>
          </a:xfrm>
          <a:solidFill>
            <a:srgbClr val="0C3665"/>
          </a:solidFill>
        </p:grpSpPr>
        <p:sp>
          <p:nvSpPr>
            <p:cNvPr id="23" name="Textfeld 22"/>
            <p:cNvSpPr txBox="1"/>
            <p:nvPr userDrawn="1"/>
          </p:nvSpPr>
          <p:spPr>
            <a:xfrm flipH="1">
              <a:off x="-3240000" y="1428750"/>
              <a:ext cx="2880000" cy="3816430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270000" rIns="9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Insert image:</a:t>
              </a:r>
            </a:p>
            <a:p>
              <a:pPr marL="228531" indent="-228531">
                <a:buAutoNum type="arabicPeriod"/>
              </a:pPr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If necessary, delete the placeholder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228531" indent="-228531">
                <a:buAutoNum type="arabicPeriod"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click on the picture icon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Images be modified within the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tools” screen: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 -&gt; Format -&gt; Crop”.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07952" y="3010820"/>
              <a:ext cx="1476164" cy="2087506"/>
            </a:xfrm>
            <a:prstGeom prst="rect">
              <a:avLst/>
            </a:prstGeom>
            <a:grpFill/>
          </p:spPr>
        </p:pic>
      </p:grpSp>
      <p:grpSp>
        <p:nvGrpSpPr>
          <p:cNvPr id="16" name="Gruppieren 15"/>
          <p:cNvGrpSpPr/>
          <p:nvPr userDrawn="1"/>
        </p:nvGrpSpPr>
        <p:grpSpPr>
          <a:xfrm>
            <a:off x="-3599063" y="1763591"/>
            <a:ext cx="2879250" cy="3784776"/>
            <a:chOff x="-3191445" y="2029230"/>
            <a:chExt cx="2880000" cy="3785652"/>
          </a:xfrm>
          <a:solidFill>
            <a:srgbClr val="0C3665"/>
          </a:solidFill>
        </p:grpSpPr>
        <p:sp>
          <p:nvSpPr>
            <p:cNvPr id="17" name="Textfeld 16"/>
            <p:cNvSpPr txBox="1"/>
            <p:nvPr userDrawn="1"/>
          </p:nvSpPr>
          <p:spPr>
            <a:xfrm>
              <a:off x="-3191445" y="2029230"/>
              <a:ext cx="2880000" cy="3785652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90000" rIns="27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Format texts: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Texts are  formatted via “text levels”. Place the cursor in the desired paragraph and change to the next or previous level under “Home-&gt; Paragraph”.</a:t>
              </a: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Paragraphs without spacing are created by entering “Shift-Return”.</a:t>
              </a:r>
            </a:p>
            <a:p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This procedure applies to all contained layout masters.</a:t>
              </a:r>
            </a:p>
            <a:p>
              <a:endParaRPr lang="en-GB" sz="1000" b="1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Included here: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1 = Content text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2 = Listing Level 1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3 = Listing Level 2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4 = Listing Level 3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5 = Numbering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6 = Legend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7 = Title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83433" y="2885123"/>
              <a:ext cx="2229924" cy="629881"/>
            </a:xfrm>
            <a:prstGeom prst="rect">
              <a:avLst/>
            </a:prstGeom>
            <a:grpFill/>
          </p:spPr>
        </p:pic>
      </p:grpSp>
      <p:sp>
        <p:nvSpPr>
          <p:cNvPr id="21" name="Textfeld 20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25" name="Rechteck 24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29" name="Gerade Verbindung 28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800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ext_picture_right_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680" y="959013"/>
            <a:ext cx="11476224" cy="52622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680" y="1738397"/>
            <a:ext cx="5567502" cy="4578390"/>
          </a:xfrm>
        </p:spPr>
        <p:txBody>
          <a:bodyPr/>
          <a:lstStyle>
            <a:lvl5pPr>
              <a:buAutoNum type="arabicPeriod"/>
              <a:defRPr/>
            </a:lvl5pPr>
          </a:lstStyle>
          <a:p>
            <a:pPr lvl="0"/>
            <a:r>
              <a:rPr lang="en-GB" noProof="0"/>
              <a:t>Enter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6264232" y="1764891"/>
            <a:ext cx="5558689" cy="4551896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on the small icon in the middle to insert an image here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12909838" y="1763592"/>
            <a:ext cx="2879250" cy="2861659"/>
            <a:chOff x="-3240000" y="1428750"/>
            <a:chExt cx="2880000" cy="3816430"/>
          </a:xfrm>
          <a:solidFill>
            <a:srgbClr val="0C3665"/>
          </a:solidFill>
        </p:grpSpPr>
        <p:sp>
          <p:nvSpPr>
            <p:cNvPr id="23" name="Textfeld 22"/>
            <p:cNvSpPr txBox="1"/>
            <p:nvPr userDrawn="1"/>
          </p:nvSpPr>
          <p:spPr>
            <a:xfrm flipH="1">
              <a:off x="-3240000" y="1428750"/>
              <a:ext cx="2880000" cy="3816430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270000" rIns="9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Insert image:</a:t>
              </a:r>
            </a:p>
            <a:p>
              <a:pPr marL="228531" indent="-228531">
                <a:buAutoNum type="arabicPeriod"/>
              </a:pPr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If necessary, delete the placeholder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228531" indent="-228531">
                <a:buAutoNum type="arabicPeriod"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click on the picture icon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Images be modified within the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tools” screen: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 -&gt; Format -&gt; Crop”.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07952" y="3010820"/>
              <a:ext cx="1476164" cy="2087506"/>
            </a:xfrm>
            <a:prstGeom prst="rect">
              <a:avLst/>
            </a:prstGeom>
            <a:grpFill/>
          </p:spPr>
        </p:pic>
      </p:grpSp>
      <p:grpSp>
        <p:nvGrpSpPr>
          <p:cNvPr id="16" name="Gruppieren 15"/>
          <p:cNvGrpSpPr/>
          <p:nvPr userDrawn="1"/>
        </p:nvGrpSpPr>
        <p:grpSpPr>
          <a:xfrm>
            <a:off x="-3599063" y="1763591"/>
            <a:ext cx="2879250" cy="3784776"/>
            <a:chOff x="-3191445" y="2029230"/>
            <a:chExt cx="2880000" cy="3785652"/>
          </a:xfrm>
          <a:solidFill>
            <a:srgbClr val="0C3665"/>
          </a:solidFill>
        </p:grpSpPr>
        <p:sp>
          <p:nvSpPr>
            <p:cNvPr id="17" name="Textfeld 16"/>
            <p:cNvSpPr txBox="1"/>
            <p:nvPr userDrawn="1"/>
          </p:nvSpPr>
          <p:spPr>
            <a:xfrm>
              <a:off x="-3191445" y="2029230"/>
              <a:ext cx="2880000" cy="3785652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90000" rIns="27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Format texts: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Texts are  formatted via “text levels”. Place the cursor in the desired paragraph and change to the next or previous level under “Home-&gt; Paragraph”.</a:t>
              </a: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Paragraphs without spacing are created by entering “Shift-Return”.</a:t>
              </a:r>
            </a:p>
            <a:p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This procedure applies to all contained layout masters.</a:t>
              </a:r>
            </a:p>
            <a:p>
              <a:endParaRPr lang="en-GB" sz="1000" b="1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Included here: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1 = Content text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2 = Listing Level 1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3 = Listing Level 2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4 = Listing Level 3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5 = Numbering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6 = Legend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7 = Title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83433" y="2885123"/>
              <a:ext cx="2229924" cy="629881"/>
            </a:xfrm>
            <a:prstGeom prst="rect">
              <a:avLst/>
            </a:prstGeom>
            <a:grpFill/>
          </p:spPr>
        </p:pic>
      </p:grpSp>
      <p:sp>
        <p:nvSpPr>
          <p:cNvPr id="21" name="Textfeld 20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25" name="Rechteck 24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29" name="Gerade Verbindung 28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909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_narrow_pictur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/>
              <a:t>Enter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02593" y="1738397"/>
            <a:ext cx="7532312" cy="4578389"/>
          </a:xfrm>
        </p:spPr>
        <p:txBody>
          <a:bodyPr/>
          <a:lstStyle>
            <a:lvl1pPr>
              <a:defRPr/>
            </a:lvl1pPr>
            <a:lvl5pPr>
              <a:buAutoNum type="arabicPeriod"/>
              <a:defRPr/>
            </a:lvl5pPr>
          </a:lstStyle>
          <a:p>
            <a:pPr lvl="0"/>
            <a:r>
              <a:rPr lang="en-GB" noProof="0"/>
              <a:t>Enter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Record THERMCORD RC 2 et RC 3  l  Confidential  l  Product Management</a:t>
            </a:r>
            <a:endParaRPr lang="en-GB" noProof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358683" y="1763592"/>
            <a:ext cx="3585228" cy="455319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on the small icon in the middle to insert an image here</a:t>
            </a:r>
          </a:p>
        </p:txBody>
      </p:sp>
      <p:grpSp>
        <p:nvGrpSpPr>
          <p:cNvPr id="29" name="Gruppieren 28"/>
          <p:cNvGrpSpPr/>
          <p:nvPr userDrawn="1"/>
        </p:nvGrpSpPr>
        <p:grpSpPr>
          <a:xfrm>
            <a:off x="12909838" y="1763591"/>
            <a:ext cx="2879250" cy="3784776"/>
            <a:chOff x="-3191445" y="2029230"/>
            <a:chExt cx="2880000" cy="3785652"/>
          </a:xfrm>
          <a:solidFill>
            <a:srgbClr val="0C3665"/>
          </a:solidFill>
        </p:grpSpPr>
        <p:sp>
          <p:nvSpPr>
            <p:cNvPr id="30" name="Textfeld 29"/>
            <p:cNvSpPr txBox="1"/>
            <p:nvPr userDrawn="1"/>
          </p:nvSpPr>
          <p:spPr>
            <a:xfrm flipH="1">
              <a:off x="-3191445" y="2029230"/>
              <a:ext cx="2880000" cy="3785652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270000" rIns="9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Format texts: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Texts are  formatted via “text levels”. Place the cursor in the desired paragraph and change to the next or previous level under “Home-&gt; Paragraph”.</a:t>
              </a: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br>
                <a:rPr lang="en-GB" sz="1000" b="0" noProof="0">
                  <a:solidFill>
                    <a:schemeClr val="bg1"/>
                  </a:solidFill>
                  <a:latin typeface="+mn-lt"/>
                </a:rPr>
              </a:br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Paragraphs without spacing are created by entering “Shift-Return”.</a:t>
              </a:r>
            </a:p>
            <a:p>
              <a:endParaRPr lang="en-GB" sz="1000" b="0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This procedure applies to all contained layout masters.</a:t>
              </a:r>
            </a:p>
            <a:p>
              <a:endParaRPr lang="en-GB" sz="1000" b="1" noProof="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Included here: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1 = Content text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2 = Listing Level 1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3 = Listing Level 2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4 = Listing Level 3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5 = Numbering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6 = Legend</a:t>
              </a:r>
            </a:p>
            <a:p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Level 7 = Title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514" y="2885123"/>
              <a:ext cx="2229924" cy="629881"/>
            </a:xfrm>
            <a:prstGeom prst="rect">
              <a:avLst/>
            </a:prstGeom>
            <a:grpFill/>
          </p:spPr>
        </p:pic>
      </p:grpSp>
      <p:sp>
        <p:nvSpPr>
          <p:cNvPr id="16" name="Textfeld 15"/>
          <p:cNvSpPr txBox="1"/>
          <p:nvPr userDrawn="1"/>
        </p:nvSpPr>
        <p:spPr>
          <a:xfrm>
            <a:off x="-3599063" y="6316787"/>
            <a:ext cx="2879250" cy="707722"/>
          </a:xfrm>
          <a:prstGeom prst="homePlate">
            <a:avLst>
              <a:gd name="adj" fmla="val 11497"/>
            </a:avLst>
          </a:prstGeom>
          <a:solidFill>
            <a:srgbClr val="C64124"/>
          </a:solidFill>
        </p:spPr>
        <p:txBody>
          <a:bodyPr wrap="square" lIns="89977" rIns="269930" rtlCol="0">
            <a:spAutoFit/>
          </a:bodyPr>
          <a:lstStyle/>
          <a:p>
            <a:r>
              <a:rPr lang="en-GB" sz="1000" b="1" noProof="0">
                <a:solidFill>
                  <a:schemeClr val="bg1"/>
                </a:solidFill>
                <a:latin typeface="+mn-lt"/>
              </a:rPr>
              <a:t>Change footer:</a:t>
            </a:r>
          </a:p>
          <a:p>
            <a:r>
              <a:rPr lang="en-GB" sz="1000" b="0" noProof="0">
                <a:solidFill>
                  <a:schemeClr val="bg1"/>
                </a:solidFill>
                <a:latin typeface="+mn-lt"/>
              </a:rPr>
              <a:t>Via “Insert -&gt; Header &amp; footer”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you can change the footer text and date </a:t>
            </a:r>
            <a:br>
              <a:rPr lang="en-GB" sz="1000" b="0" noProof="0">
                <a:solidFill>
                  <a:schemeClr val="bg1"/>
                </a:solidFill>
                <a:latin typeface="+mn-lt"/>
              </a:rPr>
            </a:br>
            <a:r>
              <a:rPr lang="en-GB" sz="1000" b="0" noProof="0">
                <a:solidFill>
                  <a:schemeClr val="bg1"/>
                </a:solidFill>
                <a:latin typeface="+mn-lt"/>
              </a:rPr>
              <a:t>for all slides.</a:t>
            </a: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-3599063" y="1764892"/>
            <a:ext cx="2879250" cy="2861659"/>
            <a:chOff x="-3240000" y="1428750"/>
            <a:chExt cx="2880000" cy="3816430"/>
          </a:xfrm>
          <a:solidFill>
            <a:srgbClr val="0C3665"/>
          </a:solidFill>
        </p:grpSpPr>
        <p:sp>
          <p:nvSpPr>
            <p:cNvPr id="20" name="Textfeld 19"/>
            <p:cNvSpPr txBox="1"/>
            <p:nvPr userDrawn="1"/>
          </p:nvSpPr>
          <p:spPr>
            <a:xfrm>
              <a:off x="-3240000" y="1428750"/>
              <a:ext cx="2880000" cy="3816430"/>
            </a:xfrm>
            <a:prstGeom prst="homePlate">
              <a:avLst>
                <a:gd name="adj" fmla="val 11497"/>
              </a:avLst>
            </a:prstGeom>
            <a:grpFill/>
          </p:spPr>
          <p:txBody>
            <a:bodyPr wrap="square" lIns="90000" rIns="270000" rtlCol="0">
              <a:spAutoFit/>
            </a:bodyPr>
            <a:lstStyle/>
            <a:p>
              <a:r>
                <a:rPr lang="en-GB" sz="1000" b="1" noProof="0">
                  <a:solidFill>
                    <a:schemeClr val="bg1"/>
                  </a:solidFill>
                  <a:latin typeface="+mn-lt"/>
                </a:rPr>
                <a:t>Insert image:</a:t>
              </a:r>
            </a:p>
            <a:p>
              <a:pPr marL="228531" indent="-228531">
                <a:buAutoNum type="arabicPeriod"/>
              </a:pPr>
              <a:r>
                <a:rPr lang="en-GB" sz="1000" b="0" noProof="0">
                  <a:solidFill>
                    <a:schemeClr val="bg1"/>
                  </a:solidFill>
                  <a:latin typeface="+mn-lt"/>
                </a:rPr>
                <a:t>If necessary, delete the placeholder</a:t>
              </a: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228531" indent="-228531">
                <a:buAutoNum type="arabicPeriod"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click on the picture icon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Images be modified within the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tools” screen: </a:t>
              </a:r>
              <a:br>
                <a:rPr lang="en-GB" sz="1000" b="0" baseline="0" noProof="0">
                  <a:solidFill>
                    <a:schemeClr val="bg1"/>
                  </a:solidFill>
                  <a:latin typeface="+mn-lt"/>
                </a:rPr>
              </a:br>
              <a:r>
                <a:rPr lang="en-GB" sz="1000" b="0" baseline="0" noProof="0">
                  <a:solidFill>
                    <a:schemeClr val="bg1"/>
                  </a:solidFill>
                  <a:latin typeface="+mn-lt"/>
                </a:rPr>
                <a:t>“Picture Tools -&gt; Format -&gt; Crop”.</a:t>
              </a: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FontTx/>
                <a:buNone/>
              </a:pPr>
              <a:endParaRPr lang="en-GB" sz="1000" b="0" baseline="0" noProof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31988" y="3010820"/>
              <a:ext cx="1476164" cy="2087506"/>
            </a:xfrm>
            <a:prstGeom prst="rect">
              <a:avLst/>
            </a:prstGeom>
            <a:grpFill/>
          </p:spPr>
        </p:pic>
      </p:grpSp>
      <p:sp>
        <p:nvSpPr>
          <p:cNvPr id="19" name="Textfeld 18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/>
          </a:p>
        </p:txBody>
      </p:sp>
      <p:sp>
        <p:nvSpPr>
          <p:cNvPr id="23" name="Rechteck 22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/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26" name="Gerade Verbindung 25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105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ext_3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Enter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680" y="1706005"/>
            <a:ext cx="11476225" cy="4610782"/>
          </a:xfrm>
        </p:spPr>
        <p:txBody>
          <a:bodyPr numCol="3" spcCol="360000"/>
          <a:lstStyle>
            <a:lvl5pPr>
              <a:buAutoNum type="arabicPeriod"/>
              <a:defRPr/>
            </a:lvl5pPr>
          </a:lstStyle>
          <a:p>
            <a:pPr lvl="0"/>
            <a:r>
              <a:rPr lang="en-GB" noProof="0" dirty="0"/>
              <a:t>Enter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11115091" y="6582048"/>
            <a:ext cx="719813" cy="1799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ts val="1300"/>
              </a:lnSpc>
            </a:pPr>
            <a:fld id="{6E135F38-3EAE-4F8A-9AD6-15A61891CBA4}" type="slidenum">
              <a:rPr lang="en-GB" sz="1000" noProof="0" smtClean="0"/>
              <a:pPr algn="r">
                <a:lnSpc>
                  <a:spcPts val="1300"/>
                </a:lnSpc>
              </a:pPr>
              <a:t>‹Nr.›</a:t>
            </a:fld>
            <a:endParaRPr lang="en-GB" sz="1000" noProof="0" dirty="0"/>
          </a:p>
        </p:txBody>
      </p:sp>
      <p:sp>
        <p:nvSpPr>
          <p:cNvPr id="19" name="Rechteck 18"/>
          <p:cNvSpPr/>
          <p:nvPr userDrawn="1"/>
        </p:nvSpPr>
        <p:spPr>
          <a:xfrm>
            <a:off x="0" y="0"/>
            <a:ext cx="12190026" cy="586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noProof="0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97178"/>
            <a:ext cx="852978" cy="43126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9020439" y="1"/>
            <a:ext cx="2814467" cy="530454"/>
          </a:xfrm>
          <a:prstGeom prst="rect">
            <a:avLst/>
          </a:prstGeom>
        </p:spPr>
      </p:pic>
      <p:cxnSp>
        <p:nvCxnSpPr>
          <p:cNvPr id="22" name="Gerade Verbindung 21"/>
          <p:cNvCxnSpPr/>
          <p:nvPr userDrawn="1"/>
        </p:nvCxnSpPr>
        <p:spPr>
          <a:xfrm>
            <a:off x="0" y="6493207"/>
            <a:ext cx="1219002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16230" y="6582048"/>
            <a:ext cx="9357563" cy="179958"/>
          </a:xfrm>
        </p:spPr>
        <p:txBody>
          <a:bodyPr/>
          <a:lstStyle/>
          <a:p>
            <a:r>
              <a:rPr lang="en-US"/>
              <a:t>Record THERMCORD RC 2 et RC 3  l  Confidential  l  Product Management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0226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11B0-399A-4E0D-A124-2BF53D6C262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92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DAC0B4-932B-4716-A645-7F58EABB6BF8}"/>
              </a:ext>
            </a:extLst>
          </p:cNvPr>
          <p:cNvSpPr/>
          <p:nvPr userDrawn="1"/>
        </p:nvSpPr>
        <p:spPr>
          <a:xfrm>
            <a:off x="0" y="6129338"/>
            <a:ext cx="1219200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F49330-E512-4595-8C93-27582360820B}"/>
              </a:ext>
            </a:extLst>
          </p:cNvPr>
          <p:cNvSpPr/>
          <p:nvPr userDrawn="1"/>
        </p:nvSpPr>
        <p:spPr>
          <a:xfrm>
            <a:off x="0" y="0"/>
            <a:ext cx="12192000" cy="106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6B7FE2-89D2-430B-9A16-011DCEC12334}"/>
              </a:ext>
            </a:extLst>
          </p:cNvPr>
          <p:cNvSpPr/>
          <p:nvPr userDrawn="1"/>
        </p:nvSpPr>
        <p:spPr>
          <a:xfrm>
            <a:off x="0" y="4148133"/>
            <a:ext cx="12192000" cy="198120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F9313F-3C01-4FD0-B5AC-57C373EDB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0696" y="6411823"/>
            <a:ext cx="1323317" cy="11783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2304779-F770-4944-8A3A-4F763A842E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991" y="190932"/>
            <a:ext cx="2563762" cy="8917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DF96797-0519-43B2-AFEE-B9150E4D7C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151" y="6223088"/>
            <a:ext cx="4373999" cy="4419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7F1EACC-5542-4466-843C-4F3D1D84E1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85313" y="0"/>
            <a:ext cx="22987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ABE8F19-2CC5-48D4-8A8A-576666F67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148133"/>
            <a:ext cx="9077325" cy="1038225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44BF501-1488-478B-8508-E5B76C806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257796"/>
            <a:ext cx="9077324" cy="538165"/>
          </a:xfrm>
          <a:effectLst>
            <a:glow rad="101600">
              <a:schemeClr val="bg1">
                <a:alpha val="70000"/>
              </a:schemeClr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E0A2F79-7048-4DA8-9C31-EEF31E1459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805487"/>
            <a:ext cx="2647950" cy="180975"/>
          </a:xfrm>
        </p:spPr>
        <p:txBody>
          <a:bodyPr anchor="b" anchorCtr="0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YYYY.</a:t>
            </a:r>
            <a:r>
              <a:rPr lang="sv-SE" dirty="0"/>
              <a:t>MM.DD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267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CBDA0A-BFFB-4CDF-BAAE-887AE66739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07FFF-EC5F-456C-AF68-362861E9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993900"/>
            <a:ext cx="8857630" cy="137795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14D0A-447F-459A-900F-308F35625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4" y="3513297"/>
            <a:ext cx="8857627" cy="94440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05F67-1587-46E4-A600-16FEDD28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1F01B-2A1A-4B24-B057-5AFE4847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6DE9C8-A034-46C8-A7EA-9BC309308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1394" y="6337730"/>
            <a:ext cx="1341505" cy="46610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232702-C9E0-4FC3-A624-40688D6F27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5313" y="0"/>
            <a:ext cx="229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6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CBDA0A-BFFB-4CDF-BAAE-887AE66739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73C9638-27E2-4FBF-BFD3-10279943A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6495" y="0"/>
            <a:ext cx="227751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07FFF-EC5F-456C-AF68-362861E9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993900"/>
            <a:ext cx="8857630" cy="137795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14D0A-447F-459A-900F-308F35625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4" y="3513297"/>
            <a:ext cx="8857627" cy="94440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05F67-1587-46E4-A600-16FEDD28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1F01B-2A1A-4B24-B057-5AFE4847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6DE9C8-A034-46C8-A7EA-9BC3093083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0000" y="6337730"/>
            <a:ext cx="1341505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3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CBDA0A-BFFB-4CDF-BAAE-887AE66739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73C9638-27E2-4FBF-BFD3-10279943A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6494" y="0"/>
            <a:ext cx="227751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07FFF-EC5F-456C-AF68-362861E9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41324"/>
            <a:ext cx="9144967" cy="878400"/>
          </a:xfrm>
        </p:spPr>
        <p:txBody>
          <a:bodyPr anchor="t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05F67-1587-46E4-A600-16FEDD28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1F01B-2A1A-4B24-B057-5AFE4847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6DE9C8-A034-46C8-A7EA-9BC3093083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0000" y="6337730"/>
            <a:ext cx="1341505" cy="4661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DC8F9-946F-413F-B8B9-069A74136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2288" y="1412875"/>
            <a:ext cx="5220667" cy="4716463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3505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8B251-56FB-4C65-9CBE-403B102F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0726F-AC6C-4EE3-8C81-959EC09B4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361950" indent="-177800">
              <a:buSzPct val="100000"/>
              <a:buFont typeface="Arial" panose="020B0604020202020204" pitchFamily="34" charset="0"/>
              <a:buChar char="»"/>
              <a:defRPr/>
            </a:lvl3pPr>
            <a:lvl4pPr marL="546100" indent="-184150">
              <a:buSzPct val="100000"/>
              <a:buFont typeface="Arial" panose="020B0604020202020204" pitchFamily="34" charset="0"/>
              <a:buChar char="»"/>
              <a:defRPr/>
            </a:lvl4pPr>
            <a:lvl5pPr marL="717550" indent="-171450">
              <a:buSzPct val="100000"/>
              <a:buFont typeface="Arial" panose="020B060402020202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3F5E0-73C9-4D8C-8385-5CF9A05E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F7912-66E1-4CD7-BB28-EB64D6BD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259D4EA-4713-4BBC-AD74-E9CB452F8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55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8CE4-3E8C-4C03-B088-93F70992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FBD73-096D-4867-8973-9E82E8C3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581B7-7F8D-4D98-A6F8-21E71938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61B887-6BF6-44AA-A255-0D2023E44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1418493"/>
            <a:ext cx="5484018" cy="43520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0C6E510-A2D0-4045-90B8-5B9DAD26D8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9992" y="1418493"/>
            <a:ext cx="5484020" cy="43520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2ADA89-567F-47F1-AD6C-DBADB1755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00" y="6337730"/>
            <a:ext cx="1341507" cy="4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BE140-9198-4B79-88EA-EF352B42D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41325"/>
            <a:ext cx="11376025" cy="879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3FAA2-BEAF-4B95-B2BF-2E2132B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12874"/>
            <a:ext cx="11376024" cy="4716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1E8BF-AC44-4726-A2FA-ADDE36252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25799" y="6542020"/>
            <a:ext cx="57404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E02E6-53CA-4940-B38F-9842DA862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3650" y="6542020"/>
            <a:ext cx="3603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CB0969-67B2-4C8D-959D-041802E949F6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46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677" r:id="rId4"/>
    <p:sldLayoutId id="2147483651" r:id="rId5"/>
    <p:sldLayoutId id="2147483658" r:id="rId6"/>
    <p:sldLayoutId id="2147483659" r:id="rId7"/>
    <p:sldLayoutId id="2147483650" r:id="rId8"/>
    <p:sldLayoutId id="2147483652" r:id="rId9"/>
    <p:sldLayoutId id="2147483668" r:id="rId10"/>
    <p:sldLayoutId id="2147483674" r:id="rId11"/>
    <p:sldLayoutId id="2147483653" r:id="rId12"/>
    <p:sldLayoutId id="2147483664" r:id="rId13"/>
    <p:sldLayoutId id="2147483665" r:id="rId14"/>
    <p:sldLayoutId id="2147483660" r:id="rId15"/>
    <p:sldLayoutId id="2147483661" r:id="rId16"/>
    <p:sldLayoutId id="2147483663" r:id="rId17"/>
    <p:sldLayoutId id="2147483666" r:id="rId18"/>
    <p:sldLayoutId id="2147483657" r:id="rId19"/>
    <p:sldLayoutId id="2147483662" r:id="rId20"/>
    <p:sldLayoutId id="2147483654" r:id="rId21"/>
    <p:sldLayoutId id="2147483667" r:id="rId22"/>
    <p:sldLayoutId id="2147483671" r:id="rId23"/>
    <p:sldLayoutId id="2147483669" r:id="rId24"/>
    <p:sldLayoutId id="2147483670" r:id="rId25"/>
    <p:sldLayoutId id="2147483672" r:id="rId26"/>
    <p:sldLayoutId id="2147483673" r:id="rId27"/>
    <p:sldLayoutId id="2147483655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b="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177800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780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6100" indent="-18415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145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663" userDrawn="1">
          <p15:clr>
            <a:srgbClr val="F26B43"/>
          </p15:clr>
        </p15:guide>
        <p15:guide id="4" orient="horz" pos="890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pos="257" userDrawn="1">
          <p15:clr>
            <a:srgbClr val="F26B43"/>
          </p15:clr>
        </p15:guide>
        <p15:guide id="8" pos="742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orient="horz" pos="2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microsoft.com/office/2007/relationships/diagramDrawing" Target="../diagrams/drawing2.xml"/><Relationship Id="rId3" Type="http://schemas.openxmlformats.org/officeDocument/2006/relationships/image" Target="../media/image37.jpeg"/><Relationship Id="rId21" Type="http://schemas.microsoft.com/office/2007/relationships/hdphoto" Target="../media/hdphoto5.wdp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1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6" Type="http://schemas.openxmlformats.org/officeDocument/2006/relationships/diagramQuickStyle" Target="../diagrams/quickStyle2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2.wdp"/><Relationship Id="rId15" Type="http://schemas.openxmlformats.org/officeDocument/2006/relationships/diagramLayout" Target="../diagrams/layout2.xml"/><Relationship Id="rId23" Type="http://schemas.microsoft.com/office/2007/relationships/hdphoto" Target="../media/hdphoto6.wdp"/><Relationship Id="rId10" Type="http://schemas.microsoft.com/office/2007/relationships/hdphoto" Target="../media/hdphoto3.wdp"/><Relationship Id="rId19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diagramData" Target="../diagrams/data2.xml"/><Relationship Id="rId2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2.wdp"/><Relationship Id="rId18" Type="http://schemas.openxmlformats.org/officeDocument/2006/relationships/image" Target="../media/image70.png"/><Relationship Id="rId26" Type="http://schemas.openxmlformats.org/officeDocument/2006/relationships/image" Target="../media/image48.png"/><Relationship Id="rId3" Type="http://schemas.openxmlformats.org/officeDocument/2006/relationships/image" Target="../media/image61.png"/><Relationship Id="rId21" Type="http://schemas.microsoft.com/office/2007/relationships/hdphoto" Target="../media/hdphoto15.wdp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microsoft.com/office/2007/relationships/hdphoto" Target="../media/hdphoto11.wdp"/><Relationship Id="rId24" Type="http://schemas.openxmlformats.org/officeDocument/2006/relationships/image" Target="../media/image73.png"/><Relationship Id="rId5" Type="http://schemas.openxmlformats.org/officeDocument/2006/relationships/image" Target="../media/image62.png"/><Relationship Id="rId15" Type="http://schemas.openxmlformats.org/officeDocument/2006/relationships/image" Target="../media/image42.png"/><Relationship Id="rId23" Type="http://schemas.microsoft.com/office/2007/relationships/hdphoto" Target="../media/hdphoto16.wdp"/><Relationship Id="rId28" Type="http://schemas.microsoft.com/office/2007/relationships/hdphoto" Target="../media/hdphoto18.wdp"/><Relationship Id="rId10" Type="http://schemas.openxmlformats.org/officeDocument/2006/relationships/image" Target="../media/image67.png"/><Relationship Id="rId19" Type="http://schemas.microsoft.com/office/2007/relationships/hdphoto" Target="../media/hdphoto14.wdp"/><Relationship Id="rId4" Type="http://schemas.microsoft.com/office/2007/relationships/hdphoto" Target="../media/hdphoto10.wdp"/><Relationship Id="rId9" Type="http://schemas.openxmlformats.org/officeDocument/2006/relationships/image" Target="../media/image66.png"/><Relationship Id="rId14" Type="http://schemas.openxmlformats.org/officeDocument/2006/relationships/image" Target="../media/image43.png"/><Relationship Id="rId22" Type="http://schemas.openxmlformats.org/officeDocument/2006/relationships/image" Target="../media/image72.png"/><Relationship Id="rId27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microsoft.com/office/2007/relationships/diagramDrawing" Target="../diagrams/drawing1.xml"/><Relationship Id="rId3" Type="http://schemas.openxmlformats.org/officeDocument/2006/relationships/image" Target="../media/image37.jpeg"/><Relationship Id="rId21" Type="http://schemas.microsoft.com/office/2007/relationships/hdphoto" Target="../media/hdphoto5.wdp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1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2.wdp"/><Relationship Id="rId15" Type="http://schemas.openxmlformats.org/officeDocument/2006/relationships/diagramLayout" Target="../diagrams/layout1.xml"/><Relationship Id="rId23" Type="http://schemas.microsoft.com/office/2007/relationships/hdphoto" Target="../media/hdphoto6.wdp"/><Relationship Id="rId10" Type="http://schemas.microsoft.com/office/2007/relationships/hdphoto" Target="../media/hdphoto3.wdp"/><Relationship Id="rId19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diagramData" Target="../diagrams/data1.xml"/><Relationship Id="rId2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968D2-FBFC-45CB-ACB0-EE0B658CAD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Record THERMCORD RC 2 et RC 3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29E086-309B-45DE-AECF-3A5450B744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la </a:t>
            </a:r>
            <a:r>
              <a:rPr lang="de-DE" dirty="0" err="1"/>
              <a:t>sécurité</a:t>
            </a:r>
            <a:r>
              <a:rPr lang="de-DE" dirty="0"/>
              <a:t> </a:t>
            </a:r>
            <a:r>
              <a:rPr lang="de-DE" dirty="0" err="1"/>
              <a:t>compte</a:t>
            </a:r>
            <a:r>
              <a:rPr lang="de-DE" dirty="0"/>
              <a:t> - </a:t>
            </a:r>
            <a:r>
              <a:rPr lang="de-DE" dirty="0" err="1"/>
              <a:t>pas</a:t>
            </a:r>
            <a:r>
              <a:rPr lang="de-DE" dirty="0"/>
              <a:t> de </a:t>
            </a:r>
            <a:r>
              <a:rPr lang="de-DE" dirty="0" err="1"/>
              <a:t>compromis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96F568-F6ED-4EDF-818D-3B63C3DB8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Juillet</a:t>
            </a:r>
            <a:r>
              <a:rPr lang="de-DE" dirty="0"/>
              <a:t>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94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Record THERMCORD RC 3</a:t>
            </a:r>
            <a:br>
              <a:rPr lang="de-DE" dirty="0"/>
            </a:br>
            <a:r>
              <a:rPr lang="de-DE" b="0" dirty="0"/>
              <a:t>THERMCORD RC 3 </a:t>
            </a:r>
            <a:r>
              <a:rPr lang="de-CH" b="0" dirty="0" err="1"/>
              <a:t>avec</a:t>
            </a:r>
            <a:r>
              <a:rPr lang="de-CH" b="0" dirty="0"/>
              <a:t> et </a:t>
            </a:r>
            <a:r>
              <a:rPr lang="de-CH" b="0" dirty="0" err="1"/>
              <a:t>sans</a:t>
            </a:r>
            <a:r>
              <a:rPr lang="de-CH" b="0" dirty="0"/>
              <a:t> </a:t>
            </a:r>
            <a:r>
              <a:rPr lang="de-CH" b="0" dirty="0" err="1"/>
              <a:t>panneau</a:t>
            </a:r>
            <a:r>
              <a:rPr lang="de-CH" b="0" dirty="0"/>
              <a:t> </a:t>
            </a:r>
            <a:r>
              <a:rPr lang="de-CH" b="0" dirty="0" err="1"/>
              <a:t>latéral</a:t>
            </a:r>
            <a:r>
              <a:rPr lang="de-CH" b="0" dirty="0"/>
              <a:t> RC 3 </a:t>
            </a:r>
            <a:r>
              <a:rPr lang="de-CH" b="0" dirty="0" err="1"/>
              <a:t>pour</a:t>
            </a:r>
            <a:r>
              <a:rPr lang="de-CH" b="0" dirty="0"/>
              <a:t> </a:t>
            </a:r>
            <a:r>
              <a:rPr lang="de-CH" b="0" dirty="0" err="1"/>
              <a:t>voies</a:t>
            </a:r>
            <a:r>
              <a:rPr lang="de-CH" b="0" dirty="0"/>
              <a:t> de </a:t>
            </a:r>
            <a:r>
              <a:rPr lang="de-CH" b="0" dirty="0" err="1"/>
              <a:t>secours</a:t>
            </a:r>
            <a:r>
              <a:rPr lang="de-CH" b="0" dirty="0"/>
              <a:t> </a:t>
            </a:r>
            <a:r>
              <a:rPr lang="de-DE" b="0" dirty="0"/>
              <a:t>!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ctr" defTabSz="1218996" rtl="0" eaLnBrk="1" latinLnBrk="0" hangingPunct="1">
              <a:lnSpc>
                <a:spcPts val="13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9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96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95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93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92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90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88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87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THERMCORD RC 2 et RC 3  l  Confidential  l  Product Management</a:t>
            </a:r>
            <a:endParaRPr lang="en-GB" sz="7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8F2099-C65E-45BB-AE74-76D7CB2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10</a:t>
            </a:fld>
            <a:endParaRPr lang="en-GB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0879B65-4AA9-5859-FE91-4C43650CF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87" y="3191035"/>
            <a:ext cx="1179006" cy="1185942"/>
          </a:xfrm>
          <a:prstGeom prst="rect">
            <a:avLst/>
          </a:prstGeom>
        </p:spPr>
      </p:pic>
      <p:graphicFrame>
        <p:nvGraphicFramePr>
          <p:cNvPr id="27" name="Tabelle 6">
            <a:extLst>
              <a:ext uri="{FF2B5EF4-FFF2-40B4-BE49-F238E27FC236}">
                <a16:creationId xmlns:a16="http://schemas.microsoft.com/office/drawing/2014/main" id="{3D291BA9-9984-E42F-A5C1-21C2AB2CF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219505"/>
              </p:ext>
            </p:extLst>
          </p:nvPr>
        </p:nvGraphicFramePr>
        <p:xfrm>
          <a:off x="2065139" y="3213906"/>
          <a:ext cx="4156235" cy="11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13">
                  <a:extLst>
                    <a:ext uri="{9D8B030D-6E8A-4147-A177-3AD203B41FA5}">
                      <a16:colId xmlns:a16="http://schemas.microsoft.com/office/drawing/2014/main" val="1358696324"/>
                    </a:ext>
                  </a:extLst>
                </a:gridCol>
                <a:gridCol w="1666304">
                  <a:extLst>
                    <a:ext uri="{9D8B030D-6E8A-4147-A177-3AD203B41FA5}">
                      <a16:colId xmlns:a16="http://schemas.microsoft.com/office/drawing/2014/main" val="3959362466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1241895491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Fluchtweg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EN 16005 ¦ </a:t>
                      </a:r>
                      <a:r>
                        <a:rPr lang="de-CH" sz="1200" dirty="0" err="1">
                          <a:solidFill>
                            <a:sysClr val="windowText" lastClr="000000"/>
                          </a:solidFill>
                        </a:rPr>
                        <a:t>AutSchR</a:t>
                      </a:r>
                      <a:endParaRPr lang="de-CH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CO 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74504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RC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200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200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86904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Single-</a:t>
                      </a:r>
                      <a:r>
                        <a:rPr lang="de-CH" sz="1200" dirty="0" err="1">
                          <a:solidFill>
                            <a:sysClr val="windowText" lastClr="000000"/>
                          </a:solidFill>
                        </a:rPr>
                        <a:t>leaf</a:t>
                      </a:r>
                      <a:endParaRPr lang="de-CH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1 x 200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1 x 200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1815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Double-</a:t>
                      </a:r>
                      <a:r>
                        <a:rPr lang="de-CH" sz="1200" dirty="0" err="1">
                          <a:solidFill>
                            <a:sysClr val="windowText" lastClr="000000"/>
                          </a:solidFill>
                        </a:rPr>
                        <a:t>leaf</a:t>
                      </a:r>
                      <a:endParaRPr lang="de-CH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2 x 150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>
                          <a:solidFill>
                            <a:sysClr val="windowText" lastClr="000000"/>
                          </a:solidFill>
                        </a:rPr>
                        <a:t>2 x 120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454137"/>
                  </a:ext>
                </a:extLst>
              </a:tr>
            </a:tbl>
          </a:graphicData>
        </a:graphic>
      </p:graphicFrame>
      <p:pic>
        <p:nvPicPr>
          <p:cNvPr id="28" name="Grafik 27">
            <a:extLst>
              <a:ext uri="{FF2B5EF4-FFF2-40B4-BE49-F238E27FC236}">
                <a16:creationId xmlns:a16="http://schemas.microsoft.com/office/drawing/2014/main" id="{0DBF1FC9-2616-13D3-519B-58D775F29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909" y="3275239"/>
            <a:ext cx="451506" cy="45416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104995C-E80C-FEB6-A6E1-C074D71D5F4E}"/>
              </a:ext>
            </a:extLst>
          </p:cNvPr>
          <p:cNvSpPr/>
          <p:nvPr/>
        </p:nvSpPr>
        <p:spPr>
          <a:xfrm>
            <a:off x="358775" y="2393796"/>
            <a:ext cx="7106963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340"/>
              </a:lnSpc>
              <a:spcAft>
                <a:spcPts val="567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400" kern="600" dirty="0" err="1"/>
              <a:t>L'itinéraire</a:t>
            </a:r>
            <a:r>
              <a:rPr lang="de-DE" sz="2400" kern="600" dirty="0"/>
              <a:t> </a:t>
            </a:r>
            <a:r>
              <a:rPr lang="de-DE" sz="2400" kern="600" dirty="0" err="1"/>
              <a:t>d'évasion</a:t>
            </a:r>
            <a:r>
              <a:rPr lang="de-DE" sz="2400" kern="600" dirty="0"/>
              <a:t> </a:t>
            </a:r>
            <a:r>
              <a:rPr lang="de-DE" sz="2400" kern="600" dirty="0" err="1"/>
              <a:t>est</a:t>
            </a:r>
            <a:r>
              <a:rPr lang="de-DE" sz="2400" kern="600" dirty="0"/>
              <a:t> </a:t>
            </a:r>
            <a:r>
              <a:rPr lang="de-DE" sz="2400" kern="600" dirty="0" err="1"/>
              <a:t>assuré</a:t>
            </a:r>
            <a:r>
              <a:rPr lang="de-DE" sz="2400" kern="600" dirty="0"/>
              <a:t> </a:t>
            </a:r>
            <a:r>
              <a:rPr lang="de-DE" kern="600" dirty="0"/>
              <a:t>!</a:t>
            </a:r>
            <a:br>
              <a:rPr lang="de-DE" kern="600" dirty="0"/>
            </a:br>
            <a:r>
              <a:rPr lang="de-DE" kern="600" dirty="0"/>
              <a:t>Aussi </a:t>
            </a:r>
            <a:r>
              <a:rPr lang="de-DE" kern="600" dirty="0" err="1"/>
              <a:t>bien</a:t>
            </a:r>
            <a:r>
              <a:rPr lang="de-DE" kern="600" dirty="0"/>
              <a:t> </a:t>
            </a:r>
            <a:r>
              <a:rPr lang="de-DE" kern="600" dirty="0" err="1"/>
              <a:t>que</a:t>
            </a:r>
            <a:r>
              <a:rPr lang="de-DE" kern="600" dirty="0"/>
              <a:t> </a:t>
            </a:r>
            <a:r>
              <a:rPr lang="en-GB" dirty="0"/>
              <a:t>CO 48 </a:t>
            </a:r>
            <a:r>
              <a:rPr lang="en-GB" sz="1400" dirty="0"/>
              <a:t>(200 mm operator height, </a:t>
            </a:r>
            <a:r>
              <a:rPr lang="en-GB" sz="1400" dirty="0" err="1"/>
              <a:t>Ventouse</a:t>
            </a:r>
            <a:r>
              <a:rPr lang="en-GB" sz="1400" dirty="0"/>
              <a:t>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295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11B0-399A-4E0D-A124-2BF53D6C262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E68D132-E3CE-4F94-8653-F03EBED536E8}"/>
              </a:ext>
            </a:extLst>
          </p:cNvPr>
          <p:cNvSpPr txBox="1">
            <a:spLocks/>
          </p:cNvSpPr>
          <p:nvPr/>
        </p:nvSpPr>
        <p:spPr>
          <a:xfrm>
            <a:off x="560387" y="593725"/>
            <a:ext cx="11376025" cy="8794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Des </a:t>
            </a:r>
            <a:r>
              <a:rPr lang="de-CH" dirty="0" err="1"/>
              <a:t>portes</a:t>
            </a:r>
            <a:r>
              <a:rPr lang="de-CH" dirty="0"/>
              <a:t> Record à </a:t>
            </a:r>
            <a:r>
              <a:rPr lang="de-CH" dirty="0" err="1"/>
              <a:t>coup</a:t>
            </a:r>
            <a:r>
              <a:rPr lang="de-CH" dirty="0"/>
              <a:t> </a:t>
            </a:r>
            <a:r>
              <a:rPr lang="de-CH" dirty="0" err="1"/>
              <a:t>sûr</a:t>
            </a:r>
            <a:br>
              <a:rPr lang="de-DE" dirty="0"/>
            </a:br>
            <a:r>
              <a:rPr lang="de-CH" b="0" dirty="0" err="1"/>
              <a:t>Faites-nous</a:t>
            </a:r>
            <a:r>
              <a:rPr lang="de-CH" b="0" dirty="0"/>
              <a:t> </a:t>
            </a:r>
            <a:r>
              <a:rPr lang="de-CH" b="0" dirty="0" err="1"/>
              <a:t>confiance</a:t>
            </a:r>
            <a:r>
              <a:rPr lang="de-CH" b="0" dirty="0"/>
              <a:t> !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1219E4-9BE0-BAAE-5E1C-2E7E1F26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0F26E53-03CB-ACCB-3A3D-3C9DF3E8175F}"/>
              </a:ext>
            </a:extLst>
          </p:cNvPr>
          <p:cNvGrpSpPr/>
          <p:nvPr/>
        </p:nvGrpSpPr>
        <p:grpSpPr>
          <a:xfrm>
            <a:off x="9747637" y="4004204"/>
            <a:ext cx="2216712" cy="2056762"/>
            <a:chOff x="8694294" y="2650904"/>
            <a:chExt cx="3395279" cy="315028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EF78C25-F3A0-53A7-229F-7FB072482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4294" y="3297835"/>
              <a:ext cx="2468009" cy="2503357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00F6E13-5222-A5E1-ABE1-179F049D3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917" b="98660" l="64238" r="959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4178" t="46031" r="2874"/>
            <a:stretch/>
          </p:blipFill>
          <p:spPr>
            <a:xfrm>
              <a:off x="10140846" y="2650904"/>
              <a:ext cx="1948727" cy="1606771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72D1F65E-00E5-909B-391D-4D6D321D81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36" y="4062267"/>
            <a:ext cx="6207393" cy="109230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EDE1810-B6D3-8E2E-935C-489BBD83FA9C}"/>
              </a:ext>
            </a:extLst>
          </p:cNvPr>
          <p:cNvSpPr/>
          <p:nvPr/>
        </p:nvSpPr>
        <p:spPr>
          <a:xfrm>
            <a:off x="6582815" y="3929339"/>
            <a:ext cx="1152144" cy="8961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B71A673-D069-AD07-2362-023E4920729B}"/>
              </a:ext>
            </a:extLst>
          </p:cNvPr>
          <p:cNvGrpSpPr/>
          <p:nvPr/>
        </p:nvGrpSpPr>
        <p:grpSpPr>
          <a:xfrm>
            <a:off x="6473518" y="3868419"/>
            <a:ext cx="1348446" cy="1072753"/>
            <a:chOff x="1856283" y="3536950"/>
            <a:chExt cx="1348446" cy="1072753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45A1050-20BB-98B2-BDE9-65D0F0A33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8868" y="3536950"/>
              <a:ext cx="980895" cy="790575"/>
            </a:xfrm>
            <a:prstGeom prst="rect">
              <a:avLst/>
            </a:prstGeom>
            <a:ln>
              <a:solidFill>
                <a:sysClr val="window" lastClr="FFFFFF"/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4C35836-CFEB-5449-A93F-F1194250466C}"/>
                </a:ext>
              </a:extLst>
            </p:cNvPr>
            <p:cNvSpPr txBox="1"/>
            <p:nvPr/>
          </p:nvSpPr>
          <p:spPr>
            <a:xfrm>
              <a:off x="1856283" y="4301926"/>
              <a:ext cx="1348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THERMCORD</a:t>
              </a:r>
              <a:endPara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B7FE2E9-1F0B-3C4B-DF19-8730054B03B3}"/>
              </a:ext>
            </a:extLst>
          </p:cNvPr>
          <p:cNvGrpSpPr/>
          <p:nvPr/>
        </p:nvGrpSpPr>
        <p:grpSpPr>
          <a:xfrm>
            <a:off x="6775230" y="5627888"/>
            <a:ext cx="1015471" cy="1076460"/>
            <a:chOff x="1446552" y="4545330"/>
            <a:chExt cx="1015471" cy="10764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7C3D89D-EC1D-E64E-BDCC-7980C4A9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6966" y="4545330"/>
              <a:ext cx="993247" cy="793115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632E463-2A80-0F9B-B45F-FC423EE743F6}"/>
                </a:ext>
              </a:extLst>
            </p:cNvPr>
            <p:cNvSpPr txBox="1"/>
            <p:nvPr/>
          </p:nvSpPr>
          <p:spPr>
            <a:xfrm>
              <a:off x="1446552" y="5314013"/>
              <a:ext cx="1015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Verdana"/>
                </a:rPr>
                <a:t>PROTECT</a:t>
              </a:r>
              <a:endParaRPr lang="de-CH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40BCA68-D41C-C140-65A1-2EA98E37B2D4}"/>
              </a:ext>
            </a:extLst>
          </p:cNvPr>
          <p:cNvGrpSpPr/>
          <p:nvPr/>
        </p:nvGrpSpPr>
        <p:grpSpPr>
          <a:xfrm>
            <a:off x="8618567" y="5575069"/>
            <a:ext cx="1285100" cy="1073587"/>
            <a:chOff x="4938927" y="2912428"/>
            <a:chExt cx="1285100" cy="1073587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0139ACD-C2EE-51A8-A209-E0CFF71F35BB}"/>
                </a:ext>
              </a:extLst>
            </p:cNvPr>
            <p:cNvGrpSpPr/>
            <p:nvPr/>
          </p:nvGrpSpPr>
          <p:grpSpPr>
            <a:xfrm>
              <a:off x="4938927" y="2912428"/>
              <a:ext cx="946627" cy="803910"/>
              <a:chOff x="-1325880" y="1234440"/>
              <a:chExt cx="1013489" cy="845820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67DEB1A-F6EF-9AFD-6CFA-3F693DFE8321}"/>
                  </a:ext>
                </a:extLst>
              </p:cNvPr>
              <p:cNvSpPr/>
              <p:nvPr/>
            </p:nvSpPr>
            <p:spPr>
              <a:xfrm>
                <a:off x="-1325880" y="1234440"/>
                <a:ext cx="990600" cy="84582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4" name="Picture 6" descr="https://www.record.ch/MediaImage/ListPicture230x170/202/icon_revolving_door_320x200.jpg">
                <a:extLst>
                  <a:ext uri="{FF2B5EF4-FFF2-40B4-BE49-F238E27FC236}">
                    <a16:creationId xmlns:a16="http://schemas.microsoft.com/office/drawing/2014/main" id="{329E1875-6346-075F-C240-3F7DD37291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10000" r="90000">
                            <a14:foregroundMark x1="60833" y1="84091" x2="70833" y2="73864"/>
                            <a14:foregroundMark x1="38333" y1="77273" x2="56667" y2="85227"/>
                            <a14:foregroundMark x1="35000" y1="81818" x2="42500" y2="88636"/>
                            <a14:foregroundMark x1="46667" y1="90909" x2="46667" y2="90909"/>
                            <a14:backgroundMark x1="28333" y1="96591" x2="51667" y2="9886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18231" y="1277626"/>
                <a:ext cx="1005840" cy="792000"/>
              </a:xfrm>
              <a:prstGeom prst="rect">
                <a:avLst/>
              </a:prstGeom>
              <a:noFill/>
              <a:ln w="28575">
                <a:solidFill>
                  <a:srgbClr val="45637A">
                    <a:lumMod val="75000"/>
                  </a:srgb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9509A9A-0152-0643-99BA-D86909EE0AE3}"/>
                </a:ext>
              </a:extLst>
            </p:cNvPr>
            <p:cNvSpPr txBox="1"/>
            <p:nvPr/>
          </p:nvSpPr>
          <p:spPr>
            <a:xfrm>
              <a:off x="5002218" y="3678238"/>
              <a:ext cx="1221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K 32 ¦ K 42</a:t>
              </a:r>
              <a:endPara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04AAF39-80DF-3673-030F-80F2B0EA838A}"/>
              </a:ext>
            </a:extLst>
          </p:cNvPr>
          <p:cNvGrpSpPr/>
          <p:nvPr/>
        </p:nvGrpSpPr>
        <p:grpSpPr>
          <a:xfrm>
            <a:off x="8519835" y="3819421"/>
            <a:ext cx="1296092" cy="1061958"/>
            <a:chOff x="3510280" y="3060065"/>
            <a:chExt cx="1296092" cy="1061958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1D15232-CD4B-3DB6-9010-7A704239B386}"/>
                </a:ext>
              </a:extLst>
            </p:cNvPr>
            <p:cNvGrpSpPr/>
            <p:nvPr/>
          </p:nvGrpSpPr>
          <p:grpSpPr>
            <a:xfrm>
              <a:off x="3510280" y="3060065"/>
              <a:ext cx="969963" cy="791210"/>
              <a:chOff x="3139440" y="2816225"/>
              <a:chExt cx="969963" cy="791210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C10706DD-EBA4-6F6A-E2E4-A9D256B374DE}"/>
                  </a:ext>
                </a:extLst>
              </p:cNvPr>
              <p:cNvSpPr/>
              <p:nvPr/>
            </p:nvSpPr>
            <p:spPr>
              <a:xfrm>
                <a:off x="3139440" y="2816225"/>
                <a:ext cx="969963" cy="791210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5637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9" name="Picture 4" descr="https://www.record.ch/MediaImage/ListPicture230x170/201/icon_radial_sliding_door_320x200.jpg">
                <a:extLst>
                  <a:ext uri="{FF2B5EF4-FFF2-40B4-BE49-F238E27FC236}">
                    <a16:creationId xmlns:a16="http://schemas.microsoft.com/office/drawing/2014/main" id="{7E28FEA6-7367-1F37-820F-35E11E7076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98864" l="10000" r="90000">
                            <a14:foregroundMark x1="68333" y1="20455" x2="62500" y2="84091"/>
                            <a14:foregroundMark x1="70833" y1="18182" x2="70833" y2="77273"/>
                            <a14:foregroundMark x1="72500" y1="19318" x2="74167" y2="76136"/>
                            <a14:foregroundMark x1="48333" y1="95455" x2="65000" y2="89773"/>
                            <a14:foregroundMark x1="26667" y1="35227" x2="30833" y2="75000"/>
                            <a14:backgroundMark x1="20833" y1="28409" x2="23333" y2="7045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877" r="18242"/>
              <a:stretch/>
            </p:blipFill>
            <p:spPr bwMode="auto">
              <a:xfrm>
                <a:off x="3338513" y="2856583"/>
                <a:ext cx="612269" cy="731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E8F2A254-3DE9-E528-796E-2A1654A64BB6}"/>
                </a:ext>
              </a:extLst>
            </p:cNvPr>
            <p:cNvSpPr txBox="1"/>
            <p:nvPr/>
          </p:nvSpPr>
          <p:spPr>
            <a:xfrm>
              <a:off x="3865089" y="3814246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CURVED</a:t>
              </a:r>
              <a:endPara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</p:grpSp>
      <p:sp>
        <p:nvSpPr>
          <p:cNvPr id="30" name="Rahmen 29">
            <a:extLst>
              <a:ext uri="{FF2B5EF4-FFF2-40B4-BE49-F238E27FC236}">
                <a16:creationId xmlns:a16="http://schemas.microsoft.com/office/drawing/2014/main" id="{54873959-195D-5EEA-F1F5-2C4CAF171ED4}"/>
              </a:ext>
            </a:extLst>
          </p:cNvPr>
          <p:cNvSpPr/>
          <p:nvPr/>
        </p:nvSpPr>
        <p:spPr>
          <a:xfrm>
            <a:off x="8495054" y="3781321"/>
            <a:ext cx="1035844" cy="864393"/>
          </a:xfrm>
          <a:prstGeom prst="frame">
            <a:avLst>
              <a:gd name="adj1" fmla="val 7541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Rahmen 30">
            <a:extLst>
              <a:ext uri="{FF2B5EF4-FFF2-40B4-BE49-F238E27FC236}">
                <a16:creationId xmlns:a16="http://schemas.microsoft.com/office/drawing/2014/main" id="{DC2095FC-1DBA-D29A-CFD1-273BA57C2E4B}"/>
              </a:ext>
            </a:extLst>
          </p:cNvPr>
          <p:cNvSpPr/>
          <p:nvPr/>
        </p:nvSpPr>
        <p:spPr>
          <a:xfrm>
            <a:off x="6801985" y="3859902"/>
            <a:ext cx="1000125" cy="828675"/>
          </a:xfrm>
          <a:prstGeom prst="frame">
            <a:avLst>
              <a:gd name="adj1" fmla="val 7115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Rahmen 31">
            <a:extLst>
              <a:ext uri="{FF2B5EF4-FFF2-40B4-BE49-F238E27FC236}">
                <a16:creationId xmlns:a16="http://schemas.microsoft.com/office/drawing/2014/main" id="{DF1001BD-11BD-0EA3-E4DC-9D7C3552A637}"/>
              </a:ext>
            </a:extLst>
          </p:cNvPr>
          <p:cNvSpPr/>
          <p:nvPr/>
        </p:nvSpPr>
        <p:spPr>
          <a:xfrm>
            <a:off x="8587923" y="5567258"/>
            <a:ext cx="1014412" cy="842963"/>
          </a:xfrm>
          <a:prstGeom prst="frame">
            <a:avLst>
              <a:gd name="adj1" fmla="val 4873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Rahmen 32">
            <a:extLst>
              <a:ext uri="{FF2B5EF4-FFF2-40B4-BE49-F238E27FC236}">
                <a16:creationId xmlns:a16="http://schemas.microsoft.com/office/drawing/2014/main" id="{2A30B476-C20D-6B4E-828E-D4F7B195B8EA}"/>
              </a:ext>
            </a:extLst>
          </p:cNvPr>
          <p:cNvSpPr/>
          <p:nvPr/>
        </p:nvSpPr>
        <p:spPr>
          <a:xfrm>
            <a:off x="6780554" y="5595833"/>
            <a:ext cx="1028700" cy="871538"/>
          </a:xfrm>
          <a:prstGeom prst="frame">
            <a:avLst>
              <a:gd name="adj1" fmla="val 9221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EF217C0-BD86-FA16-A674-D7C42E2717A7}"/>
              </a:ext>
            </a:extLst>
          </p:cNvPr>
          <p:cNvSpPr txBox="1"/>
          <p:nvPr/>
        </p:nvSpPr>
        <p:spPr>
          <a:xfrm>
            <a:off x="299745" y="3090920"/>
            <a:ext cx="1019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50% de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toutes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les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tentatives de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cambriolage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échouent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et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sont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avortées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. </a:t>
            </a:r>
          </a:p>
          <a:p>
            <a:pPr marL="285750" indent="-28575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après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seulement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trois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à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cinq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minutes</a:t>
            </a:r>
            <a:endParaRPr lang="de-DE" sz="1600" dirty="0">
              <a:solidFill>
                <a:prstClr val="black">
                  <a:lumMod val="75000"/>
                  <a:lumOff val="25000"/>
                </a:prstClr>
              </a:solidFill>
              <a:latin typeface="Verdana"/>
            </a:endParaRPr>
          </a:p>
          <a:p>
            <a:pPr marL="285750" indent="-28575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si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les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portes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sont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équipées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d'éléments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anti-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effraction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et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renforcés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.</a:t>
            </a:r>
            <a:endParaRPr lang="de-CH" sz="1600" dirty="0">
              <a:solidFill>
                <a:prstClr val="black">
                  <a:lumMod val="75000"/>
                  <a:lumOff val="25000"/>
                </a:prstClr>
              </a:solidFill>
              <a:latin typeface="Verdana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0BA06847-B1AA-3C40-1783-379A506CA3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56" y="5390789"/>
            <a:ext cx="6207393" cy="998103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F20E9FC0-3688-C4CA-C203-1766FC361A94}"/>
              </a:ext>
            </a:extLst>
          </p:cNvPr>
          <p:cNvGrpSpPr/>
          <p:nvPr/>
        </p:nvGrpSpPr>
        <p:grpSpPr>
          <a:xfrm>
            <a:off x="3550186" y="3809109"/>
            <a:ext cx="6800583" cy="2839547"/>
            <a:chOff x="7534040" y="4068543"/>
            <a:chExt cx="6800583" cy="2839547"/>
          </a:xfrm>
        </p:grpSpPr>
        <p:graphicFrame>
          <p:nvGraphicFramePr>
            <p:cNvPr id="37" name="Diagramm 36">
              <a:extLst>
                <a:ext uri="{FF2B5EF4-FFF2-40B4-BE49-F238E27FC236}">
                  <a16:creationId xmlns:a16="http://schemas.microsoft.com/office/drawing/2014/main" id="{E873975A-5F6D-7E5D-451F-02C9237F5875}"/>
                </a:ext>
              </a:extLst>
            </p:cNvPr>
            <p:cNvGraphicFramePr/>
            <p:nvPr/>
          </p:nvGraphicFramePr>
          <p:xfrm>
            <a:off x="9892516" y="4068543"/>
            <a:ext cx="4442107" cy="28395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015163DB-28F0-1354-436A-A6E239012733}"/>
                </a:ext>
              </a:extLst>
            </p:cNvPr>
            <p:cNvSpPr txBox="1"/>
            <p:nvPr/>
          </p:nvSpPr>
          <p:spPr>
            <a:xfrm>
              <a:off x="7534040" y="4506912"/>
              <a:ext cx="7104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RC 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RC 3</a:t>
              </a:r>
              <a:endParaRPr kumimoji="0" lang="de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D00D4A0B-87AE-4173-45AD-9306240D7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40312" y="5136130"/>
              <a:ext cx="719137" cy="719137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3334B98-C682-A2A1-ACF1-5D9175778079}"/>
              </a:ext>
            </a:extLst>
          </p:cNvPr>
          <p:cNvGrpSpPr/>
          <p:nvPr/>
        </p:nvGrpSpPr>
        <p:grpSpPr>
          <a:xfrm>
            <a:off x="401747" y="1786848"/>
            <a:ext cx="11717575" cy="1152747"/>
            <a:chOff x="401748" y="1786848"/>
            <a:chExt cx="11233150" cy="1152747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B58555F-AFA7-9D8E-FDF9-D493346B2E1F}"/>
                </a:ext>
              </a:extLst>
            </p:cNvPr>
            <p:cNvSpPr/>
            <p:nvPr/>
          </p:nvSpPr>
          <p:spPr>
            <a:xfrm>
              <a:off x="401748" y="1799090"/>
              <a:ext cx="11233150" cy="1140505"/>
            </a:xfrm>
            <a:prstGeom prst="rect">
              <a:avLst/>
            </a:prstGeom>
            <a:solidFill>
              <a:srgbClr val="45637A">
                <a:lumMod val="75000"/>
              </a:srgbClr>
            </a:solidFill>
            <a:ln w="12700" cap="flat" cmpd="sng" algn="ctr">
              <a:solidFill>
                <a:srgbClr val="00A0D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B2B9B9D-5C11-DBA9-8878-4EF408BE53CB}"/>
                </a:ext>
              </a:extLst>
            </p:cNvPr>
            <p:cNvSpPr txBox="1"/>
            <p:nvPr/>
          </p:nvSpPr>
          <p:spPr>
            <a:xfrm>
              <a:off x="1749120" y="1786848"/>
              <a:ext cx="9873615" cy="82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lnSpc>
                  <a:spcPct val="150000"/>
                </a:lnSpc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QUAND LA </a:t>
              </a:r>
              <a:r>
                <a:rPr lang="de-DE" sz="1800" b="1" kern="0" dirty="0">
                  <a:solidFill>
                    <a:prstClr val="white"/>
                  </a:solidFill>
                  <a:latin typeface="Verdana"/>
                </a:rPr>
                <a:t>SÉCURITÉ </a:t>
              </a:r>
              <a:r>
                <a:rPr kumimoji="0" lang="de-DE" sz="18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COMPTE </a:t>
              </a: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- Pas de </a:t>
              </a:r>
              <a:r>
                <a:rPr kumimoji="0" lang="de-DE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compromis</a:t>
              </a: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LEADING dans les classes de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résistance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RC 2 et RC 3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selon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la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norme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EN 1627</a:t>
              </a:r>
              <a:endParaRPr kumimoji="0" lang="de-CH" sz="160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7A32BAF4-D3A5-8EB2-B6D4-2FFB436BC347}"/>
                </a:ext>
              </a:extLst>
            </p:cNvPr>
            <p:cNvGrpSpPr/>
            <p:nvPr/>
          </p:nvGrpSpPr>
          <p:grpSpPr>
            <a:xfrm>
              <a:off x="552971" y="1845618"/>
              <a:ext cx="926707" cy="941282"/>
              <a:chOff x="552971" y="1845618"/>
              <a:chExt cx="926707" cy="941282"/>
            </a:xfrm>
          </p:grpSpPr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4A070C95-B653-588D-C84D-89E031FE9FF9}"/>
                  </a:ext>
                </a:extLst>
              </p:cNvPr>
              <p:cNvSpPr/>
              <p:nvPr/>
            </p:nvSpPr>
            <p:spPr>
              <a:xfrm>
                <a:off x="552971" y="1845618"/>
                <a:ext cx="926707" cy="9412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2BC7685A-D819-3339-2D7F-A9349C633456}"/>
                  </a:ext>
                </a:extLst>
              </p:cNvPr>
              <p:cNvGrpSpPr/>
              <p:nvPr/>
            </p:nvGrpSpPr>
            <p:grpSpPr>
              <a:xfrm>
                <a:off x="552971" y="1845618"/>
                <a:ext cx="926707" cy="941282"/>
                <a:chOff x="6234537" y="693490"/>
                <a:chExt cx="1165688" cy="1184022"/>
              </a:xfrm>
              <a:solidFill>
                <a:schemeClr val="bg1"/>
              </a:solidFill>
            </p:grpSpPr>
            <p:pic>
              <p:nvPicPr>
                <p:cNvPr id="46" name="Grafik 45">
                  <a:extLst>
                    <a:ext uri="{FF2B5EF4-FFF2-40B4-BE49-F238E27FC236}">
                      <a16:creationId xmlns:a16="http://schemas.microsoft.com/office/drawing/2014/main" id="{3A91D194-4BB1-5AB8-5553-17B63FE9E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screen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10000" r="90000">
                              <a14:foregroundMark x1="27417" y1="31917" x2="27417" y2="31917"/>
                              <a14:foregroundMark x1="34333" y1="32833" x2="34333" y2="32833"/>
                              <a14:foregroundMark x1="42500" y1="54250" x2="42500" y2="54250"/>
                              <a14:foregroundMark x1="54500" y1="41417" x2="54500" y2="41417"/>
                              <a14:foregroundMark x1="59333" y1="39583" x2="59333" y2="39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2" t="15322" r="19571" b="15477"/>
                <a:stretch/>
              </p:blipFill>
              <p:spPr>
                <a:xfrm>
                  <a:off x="6234537" y="693490"/>
                  <a:ext cx="1045192" cy="118402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7" name="Grafik 46">
                  <a:extLst>
                    <a:ext uri="{FF2B5EF4-FFF2-40B4-BE49-F238E27FC236}">
                      <a16:creationId xmlns:a16="http://schemas.microsoft.com/office/drawing/2014/main" id="{FFD64C39-0F3F-D0CE-4FF5-4F300F892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 cstate="screen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15750" b="85583" l="23750" r="78083">
                              <a14:foregroundMark x1="33583" y1="41500" x2="33583" y2="41500"/>
                              <a14:foregroundMark x1="38167" y1="58000" x2="38167" y2="58000"/>
                              <a14:foregroundMark x1="61000" y1="42500" x2="61000" y2="42500"/>
                              <a14:foregroundMark x1="41250" y1="28333" x2="41250" y2="28333"/>
                              <a14:foregroundMark x1="45333" y1="28500" x2="45333" y2="28500"/>
                              <a14:foregroundMark x1="50083" y1="27500" x2="50083" y2="27500"/>
                              <a14:foregroundMark x1="54583" y1="28083" x2="54583" y2="28083"/>
                              <a14:foregroundMark x1="58750" y1="28333" x2="58750" y2="28333"/>
                              <a14:foregroundMark x1="30083" y1="32000" x2="47000" y2="47500"/>
                              <a14:backgroundMark x1="51333" y1="53833" x2="51333" y2="53833"/>
                              <a14:backgroundMark x1="55250" y1="46000" x2="49917" y2="56750"/>
                              <a14:backgroundMark x1="44333" y1="53000" x2="49250" y2="58167"/>
                              <a14:backgroundMark x1="55250" y1="45833" x2="48667" y2="577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006" t="14838" r="21818" b="15150"/>
                <a:stretch/>
              </p:blipFill>
              <p:spPr>
                <a:xfrm>
                  <a:off x="6889675" y="1229686"/>
                  <a:ext cx="510550" cy="647826"/>
                </a:xfrm>
                <a:prstGeom prst="rect">
                  <a:avLst/>
                </a:prstGeom>
                <a:grpFill/>
              </p:spPr>
            </p:pic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A6234D4D-C7EC-5196-78A5-8D2C1A637156}"/>
                    </a:ext>
                  </a:extLst>
                </p:cNvPr>
                <p:cNvSpPr/>
                <p:nvPr/>
              </p:nvSpPr>
              <p:spPr>
                <a:xfrm>
                  <a:off x="7068887" y="1488235"/>
                  <a:ext cx="163349" cy="16334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66BC7F3C-3727-36FC-7377-0B0FAA6BC7EF}"/>
                    </a:ext>
                  </a:extLst>
                </p:cNvPr>
                <p:cNvSpPr txBox="1"/>
                <p:nvPr/>
              </p:nvSpPr>
              <p:spPr>
                <a:xfrm>
                  <a:off x="7051096" y="1498744"/>
                  <a:ext cx="181140" cy="12311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800" b="1" kern="600" dirty="0">
                      <a:solidFill>
                        <a:schemeClr val="bg2">
                          <a:lumMod val="50000"/>
                        </a:schemeClr>
                      </a:solidFill>
                      <a:latin typeface="Bahnschrift SemiBold SemiConden" panose="020B0502040204020203" pitchFamily="34" charset="0"/>
                    </a:rPr>
                    <a:t>RC 3</a:t>
                  </a:r>
                  <a:endParaRPr lang="de-CH" sz="800" b="1" kern="600" dirty="0" err="1">
                    <a:solidFill>
                      <a:schemeClr val="bg2">
                        <a:lumMod val="50000"/>
                      </a:schemeClr>
                    </a:solidFill>
                    <a:latin typeface="Bahnschrift SemiBold SemiConden" panose="020B0502040204020203" pitchFamily="34" charset="0"/>
                  </a:endParaRPr>
                </a:p>
              </p:txBody>
            </p:sp>
          </p:grpSp>
        </p:grp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D1A833DB-A53C-E114-DC5C-6EEB7E9C3607}"/>
              </a:ext>
            </a:extLst>
          </p:cNvPr>
          <p:cNvSpPr txBox="1"/>
          <p:nvPr/>
        </p:nvSpPr>
        <p:spPr>
          <a:xfrm>
            <a:off x="5657537" y="6059990"/>
            <a:ext cx="7694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kern="600" dirty="0">
                <a:solidFill>
                  <a:srgbClr val="FF0000"/>
                </a:solidFill>
              </a:rPr>
              <a:t>à </a:t>
            </a:r>
            <a:r>
              <a:rPr lang="de-DE" b="1" kern="600" dirty="0" err="1">
                <a:solidFill>
                  <a:srgbClr val="FF0000"/>
                </a:solidFill>
              </a:rPr>
              <a:t>venir</a:t>
            </a:r>
            <a:endParaRPr lang="de-DE" b="1" kern="600" dirty="0">
              <a:solidFill>
                <a:srgbClr val="FF0000"/>
              </a:solidFill>
            </a:endParaRPr>
          </a:p>
          <a:p>
            <a:r>
              <a:rPr lang="de-DE" b="1" kern="600" dirty="0" err="1">
                <a:solidFill>
                  <a:srgbClr val="FF0000"/>
                </a:solidFill>
              </a:rPr>
              <a:t>bientôt</a:t>
            </a:r>
            <a:endParaRPr lang="de-CH" b="1" kern="600" dirty="0">
              <a:solidFill>
                <a:srgbClr val="FF0000"/>
              </a:solidFill>
            </a:endParaRPr>
          </a:p>
          <a:p>
            <a:endParaRPr lang="de-CH" sz="1800" b="1" kern="600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 </a:t>
            </a:r>
            <a:r>
              <a:rPr lang="de-DE" dirty="0" err="1"/>
              <a:t>portes</a:t>
            </a:r>
            <a:r>
              <a:rPr lang="de-DE" dirty="0"/>
              <a:t> Record </a:t>
            </a:r>
            <a:r>
              <a:rPr lang="de-DE" dirty="0" err="1"/>
              <a:t>portefeuille</a:t>
            </a:r>
            <a:r>
              <a:rPr lang="de-DE" dirty="0"/>
              <a:t> PROTECT </a:t>
            </a:r>
            <a:endParaRPr lang="de-DE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ctr" defTabSz="1218996" rtl="0" eaLnBrk="1" latinLnBrk="0" hangingPunct="1">
              <a:lnSpc>
                <a:spcPts val="13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9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96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95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93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92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90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88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87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THERMCORD RC 2 et RC 3  l  Confidential  l  Product Management</a:t>
            </a:r>
            <a:endParaRPr lang="en-GB" sz="7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8F2099-C65E-45BB-AE74-76D7CB2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12</a:t>
            </a:fld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C24E71-B070-9EA7-889B-41334DCCE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23" y="2447859"/>
            <a:ext cx="6355923" cy="4044933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EB9065E-F596-D6FD-2D08-1E8C17B394A0}"/>
              </a:ext>
            </a:extLst>
          </p:cNvPr>
          <p:cNvGrpSpPr/>
          <p:nvPr/>
        </p:nvGrpSpPr>
        <p:grpSpPr>
          <a:xfrm>
            <a:off x="8283493" y="1424318"/>
            <a:ext cx="2943541" cy="2873405"/>
            <a:chOff x="8281400" y="1028700"/>
            <a:chExt cx="2942860" cy="287274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F13E479-6222-4C2E-DB5D-C69C4F8755C3}"/>
                </a:ext>
              </a:extLst>
            </p:cNvPr>
            <p:cNvSpPr/>
            <p:nvPr/>
          </p:nvSpPr>
          <p:spPr>
            <a:xfrm>
              <a:off x="8334058" y="1028700"/>
              <a:ext cx="2872740" cy="2872740"/>
            </a:xfrm>
            <a:prstGeom prst="ellipse">
              <a:avLst/>
            </a:prstGeom>
            <a:solidFill>
              <a:schemeClr val="bg1"/>
            </a:solidFill>
            <a:ln w="34925" cmpd="thinThick">
              <a:solidFill>
                <a:schemeClr val="accent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400" dirty="0" err="1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F5D91DB-7488-E19E-B722-68E3556EF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1400" y="1460064"/>
              <a:ext cx="2942860" cy="1982091"/>
            </a:xfrm>
            <a:prstGeom prst="rect">
              <a:avLst/>
            </a:prstGeom>
          </p:spPr>
        </p:pic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B4BCCAAE-497A-E0F2-FC61-D5B52C470401}"/>
              </a:ext>
            </a:extLst>
          </p:cNvPr>
          <p:cNvSpPr txBox="1">
            <a:spLocks/>
          </p:cNvSpPr>
          <p:nvPr/>
        </p:nvSpPr>
        <p:spPr>
          <a:xfrm>
            <a:off x="340842" y="1414926"/>
            <a:ext cx="11479213" cy="5263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362" rtl="0" eaLnBrk="1" latinLnBrk="0" hangingPunct="1">
              <a:lnSpc>
                <a:spcPts val="3770"/>
              </a:lnSpc>
              <a:spcBef>
                <a:spcPct val="0"/>
              </a:spcBef>
              <a:buNone/>
              <a:defRPr sz="29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Diriger</a:t>
            </a:r>
            <a:r>
              <a:rPr lang="en-GB" dirty="0"/>
              <a:t> dans les classes de </a:t>
            </a:r>
            <a:r>
              <a:rPr lang="en-GB" dirty="0" err="1"/>
              <a:t>résistance</a:t>
            </a:r>
            <a:endParaRPr lang="en-GB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Comptez</a:t>
            </a:r>
            <a:r>
              <a:rPr lang="en-GB" dirty="0"/>
              <a:t> sur nous ! </a:t>
            </a:r>
            <a:endParaRPr lang="de-CH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E8491BC-45B4-45E1-A74C-786AC2091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55" y="3642012"/>
            <a:ext cx="4889058" cy="174914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EE1B1CA-38BC-CF39-7456-936E086B8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55" y="2447859"/>
            <a:ext cx="4874112" cy="1218528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A672108-7C10-F5E2-50D5-3E9E5CC0A36A}"/>
              </a:ext>
            </a:extLst>
          </p:cNvPr>
          <p:cNvGrpSpPr/>
          <p:nvPr/>
        </p:nvGrpSpPr>
        <p:grpSpPr>
          <a:xfrm>
            <a:off x="156448" y="4172976"/>
            <a:ext cx="6079760" cy="804604"/>
            <a:chOff x="-1684080" y="417973"/>
            <a:chExt cx="6079760" cy="804604"/>
          </a:xfrm>
          <a:solidFill>
            <a:schemeClr val="bg1"/>
          </a:solidFill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EFC0377-C691-CC49-644D-2F6BC3762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4790"/>
            <a:stretch/>
          </p:blipFill>
          <p:spPr>
            <a:xfrm>
              <a:off x="-1684080" y="417973"/>
              <a:ext cx="720080" cy="796369"/>
            </a:xfrm>
            <a:prstGeom prst="rect">
              <a:avLst/>
            </a:prstGeom>
            <a:grpFill/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6FB2A33-69E9-7CBB-8311-3101DA1BA3C5}"/>
                </a:ext>
              </a:extLst>
            </p:cNvPr>
            <p:cNvSpPr/>
            <p:nvPr/>
          </p:nvSpPr>
          <p:spPr>
            <a:xfrm>
              <a:off x="-891992" y="473245"/>
              <a:ext cx="4032448" cy="7410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7D147AD-F575-8F56-51F7-C59C2757B8BA}"/>
                </a:ext>
              </a:extLst>
            </p:cNvPr>
            <p:cNvSpPr txBox="1"/>
            <p:nvPr/>
          </p:nvSpPr>
          <p:spPr>
            <a:xfrm>
              <a:off x="-959078" y="536042"/>
              <a:ext cx="5354758" cy="68653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340"/>
                </a:lnSpc>
                <a:spcAft>
                  <a:spcPts val="567"/>
                </a:spcAft>
              </a:pPr>
              <a:r>
                <a:rPr lang="de-DE" sz="3200" b="1" kern="600" dirty="0"/>
                <a:t> Record THERMCORD RC 3</a:t>
              </a:r>
            </a:p>
            <a:p>
              <a:pPr>
                <a:lnSpc>
                  <a:spcPts val="2340"/>
                </a:lnSpc>
                <a:spcAft>
                  <a:spcPts val="567"/>
                </a:spcAft>
              </a:pPr>
              <a:r>
                <a:rPr lang="de-DE" sz="3200" b="1" kern="600" dirty="0"/>
                <a:t> </a:t>
              </a:r>
              <a:r>
                <a:rPr lang="de-DE" sz="3200" b="1" kern="600" dirty="0" err="1"/>
                <a:t>ainsi</a:t>
              </a:r>
              <a:r>
                <a:rPr lang="de-DE" sz="3200" b="1" kern="600" dirty="0"/>
                <a:t> </a:t>
              </a:r>
              <a:r>
                <a:rPr lang="de-DE" sz="3200" b="1" kern="600" dirty="0" err="1"/>
                <a:t>que</a:t>
              </a:r>
              <a:r>
                <a:rPr lang="de-DE" sz="3200" b="1" kern="600" dirty="0"/>
                <a:t> </a:t>
              </a:r>
              <a:r>
                <a:rPr lang="de-DE" sz="3200" b="1" kern="600" dirty="0" err="1"/>
                <a:t>pour</a:t>
              </a:r>
              <a:r>
                <a:rPr lang="de-DE" sz="3200" b="1" kern="600" dirty="0"/>
                <a:t> le CO 48 </a:t>
              </a:r>
              <a:endParaRPr lang="de-CH" sz="3200" b="1" kern="6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0116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Record PROTECT   -Portfolio</a:t>
            </a:r>
            <a:endParaRPr lang="de-DE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ctr" defTabSz="1218996" rtl="0" eaLnBrk="1" latinLnBrk="0" hangingPunct="1">
              <a:lnSpc>
                <a:spcPts val="13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9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96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95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93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92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90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88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87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THERMCORD RC 2 et RC 3  l  Confidential  l  Product Management</a:t>
            </a:r>
            <a:endParaRPr lang="en-GB" sz="7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8F2099-C65E-45BB-AE74-76D7CB2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13</a:t>
            </a:fld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C8BE293-5418-1243-2EEF-B1072934D0B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65" y="135980"/>
            <a:ext cx="653621" cy="869496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4CC7DC8-AEAF-5CA0-3FEA-377F42D84C65}"/>
              </a:ext>
            </a:extLst>
          </p:cNvPr>
          <p:cNvGrpSpPr/>
          <p:nvPr/>
        </p:nvGrpSpPr>
        <p:grpSpPr>
          <a:xfrm>
            <a:off x="406453" y="1628527"/>
            <a:ext cx="11235750" cy="1140769"/>
            <a:chOff x="479425" y="1341438"/>
            <a:chExt cx="11233150" cy="1140505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E066FEE7-E39D-6222-6F8D-66CD1E6EAF5B}"/>
                </a:ext>
              </a:extLst>
            </p:cNvPr>
            <p:cNvSpPr/>
            <p:nvPr/>
          </p:nvSpPr>
          <p:spPr>
            <a:xfrm>
              <a:off x="479425" y="1341438"/>
              <a:ext cx="11233150" cy="1140505"/>
            </a:xfrm>
            <a:prstGeom prst="rect">
              <a:avLst/>
            </a:prstGeom>
            <a:solidFill>
              <a:srgbClr val="45637A">
                <a:lumMod val="75000"/>
              </a:srgbClr>
            </a:solidFill>
            <a:ln w="12700" cap="flat" cmpd="sng" algn="ctr">
              <a:solidFill>
                <a:srgbClr val="00A0D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5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DD36B81-7C26-3F44-D98C-3FE41E2B9327}"/>
                </a:ext>
              </a:extLst>
            </p:cNvPr>
            <p:cNvSpPr txBox="1"/>
            <p:nvPr/>
          </p:nvSpPr>
          <p:spPr>
            <a:xfrm>
              <a:off x="1838960" y="1341438"/>
              <a:ext cx="9873615" cy="827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583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QUAND LA SÉCURITÉ EST IMPORTANTE - Pour </a:t>
              </a:r>
              <a:r>
                <a:rPr kumimoji="0" lang="de-DE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un</a:t>
              </a: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</a:t>
              </a:r>
              <a:r>
                <a:rPr kumimoji="0" lang="de-DE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enregistrement</a:t>
              </a: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</a:t>
              </a:r>
              <a:r>
                <a:rPr kumimoji="0" lang="de-DE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sûr</a:t>
              </a: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  <a:p>
              <a:pPr marL="0" marR="0" lvl="0" indent="0" defTabSz="914583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Leader dans les classes de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résistance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RC 2 et RC 3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selon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la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norme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EN 1627.</a:t>
              </a:r>
              <a:endParaRPr kumimoji="0" lang="de-CH" sz="160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ADB1054-7ABF-FB0F-6725-9068583E9592}"/>
                </a:ext>
              </a:extLst>
            </p:cNvPr>
            <p:cNvGrpSpPr/>
            <p:nvPr/>
          </p:nvGrpSpPr>
          <p:grpSpPr>
            <a:xfrm>
              <a:off x="750698" y="1518920"/>
              <a:ext cx="809815" cy="767080"/>
              <a:chOff x="-891540" y="1844040"/>
              <a:chExt cx="695960" cy="591820"/>
            </a:xfrm>
          </p:grpSpPr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B84B2ED8-243C-25B7-C691-617D05E87768}"/>
                  </a:ext>
                </a:extLst>
              </p:cNvPr>
              <p:cNvSpPr/>
              <p:nvPr/>
            </p:nvSpPr>
            <p:spPr>
              <a:xfrm>
                <a:off x="-891540" y="1844040"/>
                <a:ext cx="695960" cy="59182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A0D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5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26" name="Group 172">
                <a:extLst>
                  <a:ext uri="{FF2B5EF4-FFF2-40B4-BE49-F238E27FC236}">
                    <a16:creationId xmlns:a16="http://schemas.microsoft.com/office/drawing/2014/main" id="{52674DA8-67C5-325D-1761-E57466B1EA8A}"/>
                  </a:ext>
                </a:extLst>
              </p:cNvPr>
              <p:cNvGrpSpPr/>
              <p:nvPr/>
            </p:nvGrpSpPr>
            <p:grpSpPr>
              <a:xfrm>
                <a:off x="-871725" y="1865931"/>
                <a:ext cx="660906" cy="552142"/>
                <a:chOff x="1449237" y="2079246"/>
                <a:chExt cx="1901696" cy="1755180"/>
              </a:xfrm>
            </p:grpSpPr>
            <p:sp>
              <p:nvSpPr>
                <p:cNvPr id="27" name="top door">
                  <a:extLst>
                    <a:ext uri="{FF2B5EF4-FFF2-40B4-BE49-F238E27FC236}">
                      <a16:creationId xmlns:a16="http://schemas.microsoft.com/office/drawing/2014/main" id="{FD002744-03E3-EE33-2716-8C205F3885B7}"/>
                    </a:ext>
                  </a:extLst>
                </p:cNvPr>
                <p:cNvSpPr/>
                <p:nvPr/>
              </p:nvSpPr>
              <p:spPr>
                <a:xfrm>
                  <a:off x="1449237" y="2079246"/>
                  <a:ext cx="1901696" cy="156492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63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48" tIns="60974" rIns="121948" bIns="6097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5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grpSp>
              <p:nvGrpSpPr>
                <p:cNvPr id="28" name="Group 174">
                  <a:extLst>
                    <a:ext uri="{FF2B5EF4-FFF2-40B4-BE49-F238E27FC236}">
                      <a16:creationId xmlns:a16="http://schemas.microsoft.com/office/drawing/2014/main" id="{5CFE7981-0C6A-511D-9DC7-3CF1DF3CAB8C}"/>
                    </a:ext>
                  </a:extLst>
                </p:cNvPr>
                <p:cNvGrpSpPr/>
                <p:nvPr/>
              </p:nvGrpSpPr>
              <p:grpSpPr>
                <a:xfrm>
                  <a:off x="1455537" y="2193230"/>
                  <a:ext cx="1892461" cy="1641196"/>
                  <a:chOff x="3506838" y="2119123"/>
                  <a:chExt cx="2417769" cy="2298869"/>
                </a:xfrm>
              </p:grpSpPr>
              <p:sp>
                <p:nvSpPr>
                  <p:cNvPr id="31" name="Freeform 182">
                    <a:extLst>
                      <a:ext uri="{FF2B5EF4-FFF2-40B4-BE49-F238E27FC236}">
                        <a16:creationId xmlns:a16="http://schemas.microsoft.com/office/drawing/2014/main" id="{27CD89C9-71C9-6993-65E4-5BD5929CD05D}"/>
                      </a:ext>
                    </a:extLst>
                  </p:cNvPr>
                  <p:cNvSpPr/>
                  <p:nvPr/>
                </p:nvSpPr>
                <p:spPr>
                  <a:xfrm flipH="1">
                    <a:off x="4614930" y="2135429"/>
                    <a:ext cx="1261774" cy="2274579"/>
                  </a:xfrm>
                  <a:custGeom>
                    <a:avLst/>
                    <a:gdLst>
                      <a:gd name="connsiteX0" fmla="*/ 0 w 283369"/>
                      <a:gd name="connsiteY0" fmla="*/ 0 h 1650207"/>
                      <a:gd name="connsiteX1" fmla="*/ 283369 w 283369"/>
                      <a:gd name="connsiteY1" fmla="*/ 0 h 1650207"/>
                      <a:gd name="connsiteX2" fmla="*/ 283369 w 283369"/>
                      <a:gd name="connsiteY2" fmla="*/ 1650207 h 1650207"/>
                      <a:gd name="connsiteX3" fmla="*/ 2381 w 283369"/>
                      <a:gd name="connsiteY3" fmla="*/ 1650207 h 165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3369" h="1650207">
                        <a:moveTo>
                          <a:pt x="0" y="0"/>
                        </a:moveTo>
                        <a:lnTo>
                          <a:pt x="283369" y="0"/>
                        </a:lnTo>
                        <a:lnTo>
                          <a:pt x="283369" y="1650207"/>
                        </a:lnTo>
                        <a:lnTo>
                          <a:pt x="2381" y="1650207"/>
                        </a:lnTo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121948" tIns="60974" rIns="121948" bIns="6097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</a:endParaRPr>
                  </a:p>
                </p:txBody>
              </p:sp>
              <p:sp>
                <p:nvSpPr>
                  <p:cNvPr id="32" name="Rectangle 184">
                    <a:extLst>
                      <a:ext uri="{FF2B5EF4-FFF2-40B4-BE49-F238E27FC236}">
                        <a16:creationId xmlns:a16="http://schemas.microsoft.com/office/drawing/2014/main" id="{EF6A4302-73E5-0621-B29B-D2A67052B203}"/>
                      </a:ext>
                    </a:extLst>
                  </p:cNvPr>
                  <p:cNvSpPr/>
                  <p:nvPr/>
                </p:nvSpPr>
                <p:spPr>
                  <a:xfrm>
                    <a:off x="3511607" y="2119123"/>
                    <a:ext cx="1215685" cy="68508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Rectangle 185">
                    <a:extLst>
                      <a:ext uri="{FF2B5EF4-FFF2-40B4-BE49-F238E27FC236}">
                        <a16:creationId xmlns:a16="http://schemas.microsoft.com/office/drawing/2014/main" id="{AB8B99D3-2AAE-1E76-4F91-056DA703DE38}"/>
                      </a:ext>
                    </a:extLst>
                  </p:cNvPr>
                  <p:cNvSpPr/>
                  <p:nvPr/>
                </p:nvSpPr>
                <p:spPr>
                  <a:xfrm>
                    <a:off x="3511607" y="4349477"/>
                    <a:ext cx="1215685" cy="68508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Rectangle 186">
                    <a:extLst>
                      <a:ext uri="{FF2B5EF4-FFF2-40B4-BE49-F238E27FC236}">
                        <a16:creationId xmlns:a16="http://schemas.microsoft.com/office/drawing/2014/main" id="{3AAADB08-D524-CAB5-2A90-623E0F113FC3}"/>
                      </a:ext>
                    </a:extLst>
                  </p:cNvPr>
                  <p:cNvSpPr/>
                  <p:nvPr/>
                </p:nvSpPr>
                <p:spPr>
                  <a:xfrm>
                    <a:off x="4727292" y="2119123"/>
                    <a:ext cx="1197315" cy="68508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187">
                    <a:extLst>
                      <a:ext uri="{FF2B5EF4-FFF2-40B4-BE49-F238E27FC236}">
                        <a16:creationId xmlns:a16="http://schemas.microsoft.com/office/drawing/2014/main" id="{40C430D9-EAF8-E770-AF72-FB9D1A939179}"/>
                      </a:ext>
                    </a:extLst>
                  </p:cNvPr>
                  <p:cNvSpPr/>
                  <p:nvPr/>
                </p:nvSpPr>
                <p:spPr>
                  <a:xfrm>
                    <a:off x="4727291" y="4349477"/>
                    <a:ext cx="1197315" cy="68508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Rectangle 213">
                    <a:extLst>
                      <a:ext uri="{FF2B5EF4-FFF2-40B4-BE49-F238E27FC236}">
                        <a16:creationId xmlns:a16="http://schemas.microsoft.com/office/drawing/2014/main" id="{C73E7837-D22D-0284-1CB6-454E5EF4F7F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555078" y="3245772"/>
                    <a:ext cx="2298859" cy="45567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Rectangle 214">
                    <a:extLst>
                      <a:ext uri="{FF2B5EF4-FFF2-40B4-BE49-F238E27FC236}">
                        <a16:creationId xmlns:a16="http://schemas.microsoft.com/office/drawing/2014/main" id="{0F8958BE-0D33-907E-298B-3448C44D5A6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00647" y="3245772"/>
                    <a:ext cx="2298859" cy="45567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Rectangle 215">
                    <a:extLst>
                      <a:ext uri="{FF2B5EF4-FFF2-40B4-BE49-F238E27FC236}">
                        <a16:creationId xmlns:a16="http://schemas.microsoft.com/office/drawing/2014/main" id="{4062AAB7-AB2B-7167-0E42-352589EE87C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752392" y="3245771"/>
                    <a:ext cx="2298858" cy="45567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Rectangle 219">
                    <a:extLst>
                      <a:ext uri="{FF2B5EF4-FFF2-40B4-BE49-F238E27FC236}">
                        <a16:creationId xmlns:a16="http://schemas.microsoft.com/office/drawing/2014/main" id="{7D567DF2-49B5-6EC7-3937-16220E3B6CF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399722" y="3226247"/>
                    <a:ext cx="2298858" cy="84625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Rectangle 220">
                    <a:extLst>
                      <a:ext uri="{FF2B5EF4-FFF2-40B4-BE49-F238E27FC236}">
                        <a16:creationId xmlns:a16="http://schemas.microsoft.com/office/drawing/2014/main" id="{3C92C967-9101-D78E-CA35-3DC837FEB6E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533292" y="3226248"/>
                    <a:ext cx="2298859" cy="84625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Rectangle 221">
                    <a:extLst>
                      <a:ext uri="{FF2B5EF4-FFF2-40B4-BE49-F238E27FC236}">
                        <a16:creationId xmlns:a16="http://schemas.microsoft.com/office/drawing/2014/main" id="{E40F8851-B168-8CC8-454F-C50A4D2D7A1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20184" y="3226249"/>
                    <a:ext cx="2298859" cy="84625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Rectangle 222">
                    <a:extLst>
                      <a:ext uri="{FF2B5EF4-FFF2-40B4-BE49-F238E27FC236}">
                        <a16:creationId xmlns:a16="http://schemas.microsoft.com/office/drawing/2014/main" id="{13DA1ED5-2082-1472-3517-DFE1DDD4533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730583" y="3226250"/>
                    <a:ext cx="2298859" cy="84625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" name="Right Arrow 175">
                  <a:extLst>
                    <a:ext uri="{FF2B5EF4-FFF2-40B4-BE49-F238E27FC236}">
                      <a16:creationId xmlns:a16="http://schemas.microsoft.com/office/drawing/2014/main" id="{D4B17F4B-F7AA-4CE3-1AA5-D657D0554800}"/>
                    </a:ext>
                  </a:extLst>
                </p:cNvPr>
                <p:cNvSpPr/>
                <p:nvPr/>
              </p:nvSpPr>
              <p:spPr>
                <a:xfrm>
                  <a:off x="2002708" y="2921768"/>
                  <a:ext cx="300227" cy="242596"/>
                </a:xfrm>
                <a:prstGeom prst="rightArrow">
                  <a:avLst/>
                </a:prstGeom>
                <a:solidFill>
                  <a:srgbClr val="00A0D0"/>
                </a:solidFill>
                <a:ln w="12700" cap="flat" cmpd="sng" algn="ctr">
                  <a:solidFill>
                    <a:srgbClr val="00A0D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5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ight Arrow 176">
                  <a:extLst>
                    <a:ext uri="{FF2B5EF4-FFF2-40B4-BE49-F238E27FC236}">
                      <a16:creationId xmlns:a16="http://schemas.microsoft.com/office/drawing/2014/main" id="{CF47A75F-81C8-5022-F016-FB0194DD014A}"/>
                    </a:ext>
                  </a:extLst>
                </p:cNvPr>
                <p:cNvSpPr/>
                <p:nvPr/>
              </p:nvSpPr>
              <p:spPr>
                <a:xfrm rot="10800000">
                  <a:off x="2515960" y="2916983"/>
                  <a:ext cx="300226" cy="242598"/>
                </a:xfrm>
                <a:prstGeom prst="rightArrow">
                  <a:avLst/>
                </a:prstGeom>
                <a:solidFill>
                  <a:srgbClr val="00A0D0"/>
                </a:solidFill>
                <a:ln w="12700" cap="flat" cmpd="sng" algn="ctr">
                  <a:solidFill>
                    <a:srgbClr val="00A0D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5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58E95315-BB6E-4E29-D966-8ECEBC165CC7}"/>
              </a:ext>
            </a:extLst>
          </p:cNvPr>
          <p:cNvGrpSpPr/>
          <p:nvPr/>
        </p:nvGrpSpPr>
        <p:grpSpPr>
          <a:xfrm>
            <a:off x="6204710" y="4083052"/>
            <a:ext cx="5437493" cy="2155054"/>
            <a:chOff x="6254750" y="3830320"/>
            <a:chExt cx="5457825" cy="2154555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D84F256B-86FD-2730-EB34-C80F97110E33}"/>
                </a:ext>
              </a:extLst>
            </p:cNvPr>
            <p:cNvSpPr/>
            <p:nvPr/>
          </p:nvSpPr>
          <p:spPr>
            <a:xfrm rot="21016585">
              <a:off x="8326760" y="5065341"/>
              <a:ext cx="1313782" cy="75789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5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8F37C5AB-5B47-9F77-FB42-0E3AFEB3DEFD}"/>
                </a:ext>
              </a:extLst>
            </p:cNvPr>
            <p:cNvSpPr txBox="1"/>
            <p:nvPr/>
          </p:nvSpPr>
          <p:spPr>
            <a:xfrm>
              <a:off x="6685136" y="5677098"/>
              <a:ext cx="1171672" cy="307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5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Verdana"/>
                </a:rPr>
                <a:t>PROTECT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 </a:t>
              </a:r>
              <a:endPara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63180905-1635-B969-C733-B680848B553E}"/>
                </a:ext>
              </a:extLst>
            </p:cNvPr>
            <p:cNvGrpSpPr/>
            <p:nvPr/>
          </p:nvGrpSpPr>
          <p:grpSpPr>
            <a:xfrm>
              <a:off x="6442928" y="3997327"/>
              <a:ext cx="5107970" cy="1600196"/>
              <a:chOff x="-2379801" y="2167671"/>
              <a:chExt cx="5107970" cy="1600196"/>
            </a:xfrm>
          </p:grpSpPr>
          <p:pic>
            <p:nvPicPr>
              <p:cNvPr id="50" name="Grafik 49">
                <a:extLst>
                  <a:ext uri="{FF2B5EF4-FFF2-40B4-BE49-F238E27FC236}">
                    <a16:creationId xmlns:a16="http://schemas.microsoft.com/office/drawing/2014/main" id="{DF6D15BB-31E6-15A4-DB1A-45A88E545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379801" y="2167671"/>
                <a:ext cx="1540427" cy="1600196"/>
              </a:xfrm>
              <a:prstGeom prst="rect">
                <a:avLst/>
              </a:prstGeom>
              <a:ln w="76200">
                <a:solidFill>
                  <a:srgbClr val="45637A">
                    <a:lumMod val="75000"/>
                  </a:srgbClr>
                </a:solidFill>
              </a:ln>
            </p:spPr>
          </p:pic>
          <p:pic>
            <p:nvPicPr>
              <p:cNvPr id="51" name="Grafik 50">
                <a:extLst>
                  <a:ext uri="{FF2B5EF4-FFF2-40B4-BE49-F238E27FC236}">
                    <a16:creationId xmlns:a16="http://schemas.microsoft.com/office/drawing/2014/main" id="{8132E8AE-27DF-718A-CD99-FD495A1F51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602" t="18989" r="19295" b="19295"/>
              <a:stretch/>
            </p:blipFill>
            <p:spPr>
              <a:xfrm>
                <a:off x="-2137593" y="2316380"/>
                <a:ext cx="1112790" cy="1302778"/>
              </a:xfrm>
              <a:prstGeom prst="rect">
                <a:avLst/>
              </a:prstGeom>
            </p:spPr>
          </p:pic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3FC27B14-B551-9088-318F-A5BF49E46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220550" y="2883761"/>
                <a:ext cx="536696" cy="822031"/>
              </a:xfrm>
              <a:prstGeom prst="rect">
                <a:avLst/>
              </a:prstGeom>
            </p:spPr>
          </p:pic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07A06FDD-1504-75EA-47B4-60FA03482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578599" y="2167671"/>
                <a:ext cx="1540428" cy="1600195"/>
              </a:xfrm>
              <a:prstGeom prst="rect">
                <a:avLst/>
              </a:prstGeom>
              <a:ln w="76200">
                <a:solidFill>
                  <a:srgbClr val="45637A">
                    <a:lumMod val="75000"/>
                  </a:srgbClr>
                </a:solidFill>
              </a:ln>
            </p:spPr>
          </p:pic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8DAFBA55-69C1-A7A9-9681-005FA9284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7741" y="2167671"/>
                <a:ext cx="1540428" cy="1600195"/>
              </a:xfrm>
              <a:prstGeom prst="rect">
                <a:avLst/>
              </a:prstGeom>
              <a:ln w="76200">
                <a:solidFill>
                  <a:srgbClr val="45637A">
                    <a:lumMod val="75000"/>
                  </a:srgbClr>
                </a:solidFill>
              </a:ln>
            </p:spPr>
          </p:pic>
        </p:grp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0EE8E84F-D8FF-6268-5AC7-83203183C4BD}"/>
                </a:ext>
              </a:extLst>
            </p:cNvPr>
            <p:cNvSpPr/>
            <p:nvPr/>
          </p:nvSpPr>
          <p:spPr>
            <a:xfrm>
              <a:off x="6254750" y="3830320"/>
              <a:ext cx="5457825" cy="2146734"/>
            </a:xfrm>
            <a:prstGeom prst="rect">
              <a:avLst/>
            </a:prstGeom>
            <a:noFill/>
            <a:ln w="57150" cap="flat" cmpd="sng" algn="ctr">
              <a:solidFill>
                <a:srgbClr val="00A0D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5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F23C21AF-48C8-89D0-EB90-0F5EEC05B54E}"/>
                </a:ext>
              </a:extLst>
            </p:cNvPr>
            <p:cNvSpPr txBox="1"/>
            <p:nvPr/>
          </p:nvSpPr>
          <p:spPr>
            <a:xfrm>
              <a:off x="8510722" y="5677098"/>
              <a:ext cx="1076741" cy="307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5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CURVED </a:t>
              </a:r>
              <a:endPara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7F11F0EE-D0AA-79AA-3063-4CBCE1281E99}"/>
                </a:ext>
              </a:extLst>
            </p:cNvPr>
            <p:cNvSpPr txBox="1"/>
            <p:nvPr/>
          </p:nvSpPr>
          <p:spPr>
            <a:xfrm>
              <a:off x="10102751" y="5677098"/>
              <a:ext cx="1258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5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K 32¦ K 42</a:t>
              </a:r>
              <a:endPara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E0895575-945D-7493-F13E-2E408AF4D821}"/>
              </a:ext>
            </a:extLst>
          </p:cNvPr>
          <p:cNvGrpSpPr/>
          <p:nvPr/>
        </p:nvGrpSpPr>
        <p:grpSpPr>
          <a:xfrm>
            <a:off x="6183115" y="2837529"/>
            <a:ext cx="5459088" cy="1151204"/>
            <a:chOff x="6254750" y="2585085"/>
            <a:chExt cx="5457825" cy="1150938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BF15A4F4-CF4C-EAB2-979A-45481E1A1112}"/>
                </a:ext>
              </a:extLst>
            </p:cNvPr>
            <p:cNvGrpSpPr/>
            <p:nvPr/>
          </p:nvGrpSpPr>
          <p:grpSpPr>
            <a:xfrm>
              <a:off x="6254750" y="2585085"/>
              <a:ext cx="5457825" cy="1150938"/>
              <a:chOff x="6203182" y="2565400"/>
              <a:chExt cx="5509393" cy="1150938"/>
            </a:xfrm>
          </p:grpSpPr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16E44EBE-B738-11BB-D529-102F68E9DC0E}"/>
                  </a:ext>
                </a:extLst>
              </p:cNvPr>
              <p:cNvSpPr/>
              <p:nvPr/>
            </p:nvSpPr>
            <p:spPr>
              <a:xfrm>
                <a:off x="6203182" y="2575833"/>
                <a:ext cx="5509393" cy="1140505"/>
              </a:xfrm>
              <a:prstGeom prst="rect">
                <a:avLst/>
              </a:prstGeom>
              <a:solidFill>
                <a:srgbClr val="00A0D0"/>
              </a:solidFill>
              <a:ln w="12700" cap="flat" cmpd="sng" algn="ctr">
                <a:solidFill>
                  <a:srgbClr val="00A0D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5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F09B98BD-B2A3-68B5-9E92-25DAC4A8F581}"/>
                  </a:ext>
                </a:extLst>
              </p:cNvPr>
              <p:cNvSpPr txBox="1"/>
              <p:nvPr/>
            </p:nvSpPr>
            <p:spPr>
              <a:xfrm>
                <a:off x="6203951" y="2565400"/>
                <a:ext cx="5508624" cy="1006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583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sm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</a:rPr>
                  <a:t>Solution non </a:t>
                </a:r>
                <a:r>
                  <a:rPr kumimoji="0" lang="de-DE" sz="1800" b="1" i="0" u="none" strike="noStrike" kern="0" cap="sm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</a:rPr>
                  <a:t>thermique</a:t>
                </a:r>
                <a:endParaRPr kumimoji="0" lang="de-DE" sz="1800" b="1" i="0" u="none" strike="noStrike" kern="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endParaRPr>
              </a:p>
              <a:p>
                <a:pPr marL="0" marR="0" lvl="0" indent="0" algn="ctr" defTabSz="914583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</a:rPr>
                  <a:t>Basic </a:t>
                </a:r>
                <a:r>
                  <a:rPr kumimoji="0" lang="de-DE" sz="1400" b="0" i="0" u="none" strike="noStrike" kern="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</a:rPr>
                  <a:t>performance</a:t>
                </a:r>
                <a:endParaRPr kumimoji="0" lang="de-CH" sz="14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34E7F1E5-271F-4583-6A5E-84D428B4B8EA}"/>
                  </a:ext>
                </a:extLst>
              </p:cNvPr>
              <p:cNvGrpSpPr/>
              <p:nvPr/>
            </p:nvGrpSpPr>
            <p:grpSpPr>
              <a:xfrm>
                <a:off x="6486860" y="2826034"/>
                <a:ext cx="797859" cy="710916"/>
                <a:chOff x="-1264025" y="2967318"/>
                <a:chExt cx="797859" cy="636494"/>
              </a:xfrm>
            </p:grpSpPr>
            <p:sp>
              <p:nvSpPr>
                <p:cNvPr id="61" name="Rechteck 60">
                  <a:extLst>
                    <a:ext uri="{FF2B5EF4-FFF2-40B4-BE49-F238E27FC236}">
                      <a16:creationId xmlns:a16="http://schemas.microsoft.com/office/drawing/2014/main" id="{68B74315-C4A9-733D-E8FB-80748E75DB2E}"/>
                    </a:ext>
                  </a:extLst>
                </p:cNvPr>
                <p:cNvSpPr/>
                <p:nvPr/>
              </p:nvSpPr>
              <p:spPr>
                <a:xfrm>
                  <a:off x="-1264025" y="2967318"/>
                  <a:ext cx="797859" cy="63649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5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CH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uppieren 61">
                  <a:extLst>
                    <a:ext uri="{FF2B5EF4-FFF2-40B4-BE49-F238E27FC236}">
                      <a16:creationId xmlns:a16="http://schemas.microsoft.com/office/drawing/2014/main" id="{5D8E516F-00F3-AD7D-CD86-C3D8F4E090B8}"/>
                    </a:ext>
                  </a:extLst>
                </p:cNvPr>
                <p:cNvGrpSpPr/>
                <p:nvPr/>
              </p:nvGrpSpPr>
              <p:grpSpPr>
                <a:xfrm>
                  <a:off x="-1238612" y="2995729"/>
                  <a:ext cx="756000" cy="597600"/>
                  <a:chOff x="0" y="0"/>
                  <a:chExt cx="306000" cy="302713"/>
                </a:xfrm>
              </p:grpSpPr>
              <p:pic>
                <p:nvPicPr>
                  <p:cNvPr id="63" name="Grafik 62">
                    <a:extLst>
                      <a:ext uri="{FF2B5EF4-FFF2-40B4-BE49-F238E27FC236}">
                        <a16:creationId xmlns:a16="http://schemas.microsoft.com/office/drawing/2014/main" id="{DFD47181-3B97-C4FA-1221-CD39FA37A0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hqprint">
                    <a:grayscl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8381" t="20343" r="21074" b="19253"/>
                  <a:stretch/>
                </p:blipFill>
                <p:spPr>
                  <a:xfrm>
                    <a:off x="0" y="0"/>
                    <a:ext cx="306000" cy="302713"/>
                  </a:xfrm>
                  <a:prstGeom prst="rect">
                    <a:avLst/>
                  </a:prstGeom>
                  <a:ln w="28575">
                    <a:solidFill>
                      <a:srgbClr val="45637A">
                        <a:lumMod val="75000"/>
                      </a:srgbClr>
                    </a:solidFill>
                  </a:ln>
                </p:spPr>
              </p:pic>
              <p:pic>
                <p:nvPicPr>
                  <p:cNvPr id="64" name="Grafik 63">
                    <a:extLst>
                      <a:ext uri="{FF2B5EF4-FFF2-40B4-BE49-F238E27FC236}">
                        <a16:creationId xmlns:a16="http://schemas.microsoft.com/office/drawing/2014/main" id="{864F1AD3-1F1F-40EE-67F2-E1F1C87281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hqprint">
                    <a:grayscl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1185" y="118160"/>
                    <a:ext cx="159545" cy="159088"/>
                  </a:xfrm>
                  <a:prstGeom prst="rect">
                    <a:avLst/>
                  </a:prstGeom>
                  <a:ln>
                    <a:solidFill>
                      <a:srgbClr val="45637A">
                        <a:lumMod val="75000"/>
                      </a:srgbClr>
                    </a:solidFill>
                  </a:ln>
                </p:spPr>
              </p:pic>
            </p:grpSp>
          </p:grpSp>
        </p:grpSp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8E49AD6D-3C41-D125-C88F-E7D0342A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6973" y="3246121"/>
              <a:ext cx="174125" cy="266699"/>
            </a:xfrm>
            <a:prstGeom prst="rect">
              <a:avLst/>
            </a:prstGeom>
          </p:spPr>
        </p:pic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BF0A6191-FC72-0A45-0F07-284D53668E15}"/>
              </a:ext>
            </a:extLst>
          </p:cNvPr>
          <p:cNvGrpSpPr/>
          <p:nvPr/>
        </p:nvGrpSpPr>
        <p:grpSpPr>
          <a:xfrm>
            <a:off x="406453" y="2827437"/>
            <a:ext cx="5617875" cy="1156439"/>
            <a:chOff x="479425" y="2574995"/>
            <a:chExt cx="5616575" cy="1156171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E6FB869A-C7DA-518D-88D6-0F4F0AD130ED}"/>
                </a:ext>
              </a:extLst>
            </p:cNvPr>
            <p:cNvGrpSpPr/>
            <p:nvPr/>
          </p:nvGrpSpPr>
          <p:grpSpPr>
            <a:xfrm>
              <a:off x="479425" y="2574995"/>
              <a:ext cx="5616575" cy="1156171"/>
              <a:chOff x="479425" y="2540070"/>
              <a:chExt cx="5509393" cy="1156171"/>
            </a:xfrm>
          </p:grpSpPr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64BE7734-7B59-C0FD-F3CE-DEE5EEE8B83A}"/>
                  </a:ext>
                </a:extLst>
              </p:cNvPr>
              <p:cNvSpPr/>
              <p:nvPr/>
            </p:nvSpPr>
            <p:spPr>
              <a:xfrm>
                <a:off x="479425" y="2555736"/>
                <a:ext cx="5509393" cy="1140505"/>
              </a:xfrm>
              <a:prstGeom prst="rect">
                <a:avLst/>
              </a:prstGeom>
              <a:solidFill>
                <a:srgbClr val="5EB050"/>
              </a:solidFill>
              <a:ln w="12700" cap="flat" cmpd="sng" algn="ctr">
                <a:solidFill>
                  <a:srgbClr val="00A0D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5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C3CD4B0D-A0C0-E8CC-A97C-604C762CCC4A}"/>
                  </a:ext>
                </a:extLst>
              </p:cNvPr>
              <p:cNvSpPr txBox="1"/>
              <p:nvPr/>
            </p:nvSpPr>
            <p:spPr>
              <a:xfrm>
                <a:off x="479425" y="2540070"/>
                <a:ext cx="5508625" cy="1006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583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sm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</a:rPr>
                  <a:t>Solution </a:t>
                </a:r>
                <a:r>
                  <a:rPr kumimoji="0" lang="de-DE" sz="1800" b="1" i="0" u="none" strike="noStrike" kern="0" cap="sm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</a:rPr>
                  <a:t>thermique</a:t>
                </a:r>
                <a:endParaRPr kumimoji="0" lang="de-DE" sz="1800" b="1" i="0" u="none" strike="noStrike" kern="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endParaRPr>
              </a:p>
              <a:p>
                <a:pPr marL="0" marR="0" lvl="0" indent="0" algn="ctr" defTabSz="914583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</a:rPr>
                  <a:t>Superior </a:t>
                </a:r>
                <a:r>
                  <a:rPr kumimoji="0" lang="de-DE" sz="1400" b="0" i="0" u="none" strike="noStrike" kern="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</a:rPr>
                  <a:t>performance</a:t>
                </a:r>
                <a:endParaRPr kumimoji="0" lang="de-CH" sz="14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  <p:grpSp>
            <p:nvGrpSpPr>
              <p:cNvPr id="70" name="Gruppieren 69">
                <a:extLst>
                  <a:ext uri="{FF2B5EF4-FFF2-40B4-BE49-F238E27FC236}">
                    <a16:creationId xmlns:a16="http://schemas.microsoft.com/office/drawing/2014/main" id="{D4E995A1-8C33-DB28-6EEE-236BD962449C}"/>
                  </a:ext>
                </a:extLst>
              </p:cNvPr>
              <p:cNvGrpSpPr/>
              <p:nvPr/>
            </p:nvGrpSpPr>
            <p:grpSpPr>
              <a:xfrm>
                <a:off x="801317" y="2834640"/>
                <a:ext cx="773483" cy="665798"/>
                <a:chOff x="-1687883" y="894080"/>
                <a:chExt cx="773483" cy="665798"/>
              </a:xfrm>
            </p:grpSpPr>
            <p:sp>
              <p:nvSpPr>
                <p:cNvPr id="71" name="Rechteck 70">
                  <a:extLst>
                    <a:ext uri="{FF2B5EF4-FFF2-40B4-BE49-F238E27FC236}">
                      <a16:creationId xmlns:a16="http://schemas.microsoft.com/office/drawing/2014/main" id="{C7C90486-D175-6ABC-72CA-E6C65D511831}"/>
                    </a:ext>
                  </a:extLst>
                </p:cNvPr>
                <p:cNvSpPr/>
                <p:nvPr/>
              </p:nvSpPr>
              <p:spPr>
                <a:xfrm>
                  <a:off x="-1676400" y="894080"/>
                  <a:ext cx="762000" cy="660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5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CH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pic>
              <p:nvPicPr>
                <p:cNvPr id="72" name="Grafik 71">
                  <a:extLst>
                    <a:ext uri="{FF2B5EF4-FFF2-40B4-BE49-F238E27FC236}">
                      <a16:creationId xmlns:a16="http://schemas.microsoft.com/office/drawing/2014/main" id="{ACA69D1B-48C5-B54C-DDD2-1D8BCC355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srgbClr val="9BBB59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87883" y="912178"/>
                  <a:ext cx="754485" cy="647700"/>
                </a:xfrm>
                <a:prstGeom prst="rect">
                  <a:avLst/>
                </a:prstGeom>
                <a:ln w="28575">
                  <a:solidFill>
                    <a:srgbClr val="45637A">
                      <a:lumMod val="75000"/>
                    </a:srgbClr>
                  </a:solidFill>
                </a:ln>
              </p:spPr>
            </p:pic>
            <p:pic>
              <p:nvPicPr>
                <p:cNvPr id="73" name="Grafik 72">
                  <a:extLst>
                    <a:ext uri="{FF2B5EF4-FFF2-40B4-BE49-F238E27FC236}">
                      <a16:creationId xmlns:a16="http://schemas.microsoft.com/office/drawing/2014/main" id="{A954A77A-E154-6F23-2A97-B7A6683452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hqprint">
                  <a:duotone>
                    <a:srgbClr val="45637A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1538424" y="1222506"/>
                  <a:ext cx="394170" cy="314063"/>
                </a:xfrm>
                <a:prstGeom prst="rect">
                  <a:avLst/>
                </a:prstGeom>
              </p:spPr>
            </p:pic>
          </p:grpSp>
        </p:grpSp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DAD97584-7193-C9F8-3A7B-94B095AD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112" y="3291841"/>
              <a:ext cx="174125" cy="266699"/>
            </a:xfrm>
            <a:prstGeom prst="rect">
              <a:avLst/>
            </a:prstGeom>
          </p:spPr>
        </p:pic>
      </p:grpSp>
      <p:pic>
        <p:nvPicPr>
          <p:cNvPr id="74" name="Picture 4" descr="https://www.record.ch/MediaImage/ListPicture230x170/201/icon_radial_sliding_door_320x200.jpg">
            <a:extLst>
              <a:ext uri="{FF2B5EF4-FFF2-40B4-BE49-F238E27FC236}">
                <a16:creationId xmlns:a16="http://schemas.microsoft.com/office/drawing/2014/main" id="{4F4567A1-714E-4E4F-F23F-38CD98786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77" r="18242"/>
          <a:stretch/>
        </p:blipFill>
        <p:spPr bwMode="auto">
          <a:xfrm>
            <a:off x="8332495" y="4352288"/>
            <a:ext cx="1168901" cy="13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https://www.record.ch/MediaImage/ListPicture230x170/202/icon_revolving_door_320x200.jpg">
            <a:extLst>
              <a:ext uri="{FF2B5EF4-FFF2-40B4-BE49-F238E27FC236}">
                <a16:creationId xmlns:a16="http://schemas.microsoft.com/office/drawing/2014/main" id="{F120A703-95EC-7038-A9E1-5320E1B7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5375" y="4381616"/>
            <a:ext cx="1752531" cy="140420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3ADED6F1-A6C2-E4B9-4F3E-169C871E109A}"/>
              </a:ext>
            </a:extLst>
          </p:cNvPr>
          <p:cNvGrpSpPr/>
          <p:nvPr/>
        </p:nvGrpSpPr>
        <p:grpSpPr>
          <a:xfrm>
            <a:off x="9242846" y="875525"/>
            <a:ext cx="2952327" cy="3207527"/>
            <a:chOff x="751541" y="1984811"/>
            <a:chExt cx="3456384" cy="3755154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F4750690-4858-6FC0-6D41-891C5C952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542" b="85276" l="15133" r="84458">
                          <a14:foregroundMark x1="30675" y1="34151" x2="41718" y2="31084"/>
                          <a14:foregroundMark x1="40082" y1="52965" x2="49284" y2="48057"/>
                          <a14:foregroundMark x1="34765" y1="44172" x2="52965" y2="38855"/>
                          <a14:foregroundMark x1="28630" y1="41922" x2="52965" y2="34765"/>
                          <a14:foregroundMark x1="58282" y1="32515" x2="58282" y2="32515"/>
                          <a14:foregroundMark x1="58282" y1="37014" x2="58282" y2="37014"/>
                          <a14:foregroundMark x1="52761" y1="26176" x2="52761" y2="26176"/>
                          <a14:foregroundMark x1="49898" y1="25767" x2="42127" y2="21677"/>
                          <a14:foregroundMark x1="40900" y1="22699" x2="25358" y2="27403"/>
                          <a14:foregroundMark x1="23722" y1="27198" x2="22904" y2="37014"/>
                          <a14:foregroundMark x1="23313" y1="43763" x2="23313" y2="43763"/>
                          <a14:foregroundMark x1="22290" y1="48262" x2="22290" y2="48262"/>
                          <a14:foregroundMark x1="34151" y1="50716" x2="41309" y2="55624"/>
                          <a14:foregroundMark x1="24744" y1="52965" x2="31697" y2="64826"/>
                          <a14:foregroundMark x1="56646" y1="52965" x2="56646" y2="52965"/>
                          <a14:foregroundMark x1="56237" y1="51738" x2="55624" y2="49080"/>
                          <a14:foregroundMark x1="32924" y1="63190" x2="40491" y2="69939"/>
                          <a14:foregroundMark x1="51943" y1="60327" x2="70552" y2="74438"/>
                          <a14:foregroundMark x1="62168" y1="47035" x2="64622" y2="68303"/>
                          <a14:foregroundMark x1="77505" y1="60532" x2="77301" y2="71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8" t="16127" r="15746" b="15921"/>
            <a:stretch/>
          </p:blipFill>
          <p:spPr>
            <a:xfrm>
              <a:off x="751541" y="1984811"/>
              <a:ext cx="3456384" cy="3755154"/>
            </a:xfrm>
            <a:prstGeom prst="rect">
              <a:avLst/>
            </a:prstGeom>
          </p:spPr>
        </p:pic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88862966-53E5-2E13-D163-FD4516F6D819}"/>
                </a:ext>
              </a:extLst>
            </p:cNvPr>
            <p:cNvSpPr txBox="1"/>
            <p:nvPr/>
          </p:nvSpPr>
          <p:spPr>
            <a:xfrm rot="20538140">
              <a:off x="1319878" y="2739211"/>
              <a:ext cx="1035932" cy="3453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340"/>
                </a:lnSpc>
                <a:spcAft>
                  <a:spcPts val="567"/>
                </a:spcAft>
              </a:pPr>
              <a:r>
                <a:rPr lang="de-DE" sz="2000" b="1" kern="600" dirty="0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Record</a:t>
              </a:r>
              <a:endParaRPr lang="de-CH" b="1" kern="600" dirty="0" err="1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055DE11-F7AE-095F-3DDC-A0C4D8EECA0C}"/>
                </a:ext>
              </a:extLst>
            </p:cNvPr>
            <p:cNvSpPr txBox="1"/>
            <p:nvPr/>
          </p:nvSpPr>
          <p:spPr>
            <a:xfrm rot="20538140">
              <a:off x="1517820" y="3547986"/>
              <a:ext cx="1110999" cy="6587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340"/>
                </a:lnSpc>
                <a:spcAft>
                  <a:spcPts val="567"/>
                </a:spcAft>
              </a:pPr>
              <a:r>
                <a:rPr lang="de-DE" sz="1600" b="1" kern="600" dirty="0" err="1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Comptez</a:t>
              </a:r>
              <a:r>
                <a:rPr lang="de-DE" sz="1600" b="1" kern="600" dirty="0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br>
                <a:rPr lang="de-DE" sz="1600" b="1" kern="600" dirty="0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</a:br>
              <a:r>
                <a:rPr lang="de-DE" sz="1600" b="1" kern="600" dirty="0" err="1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sur</a:t>
              </a:r>
              <a:r>
                <a:rPr lang="de-DE" sz="1600" b="1" kern="600" dirty="0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de-DE" sz="1600" b="1" kern="600" dirty="0" err="1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nous</a:t>
              </a:r>
              <a:endParaRPr lang="de-CH" sz="1600" b="1" kern="600" dirty="0" err="1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60B0C187-A8F9-E708-321E-D60D87961C5B}"/>
              </a:ext>
            </a:extLst>
          </p:cNvPr>
          <p:cNvGrpSpPr/>
          <p:nvPr/>
        </p:nvGrpSpPr>
        <p:grpSpPr>
          <a:xfrm>
            <a:off x="406453" y="4075430"/>
            <a:ext cx="5589929" cy="2162676"/>
            <a:chOff x="406453" y="4075430"/>
            <a:chExt cx="5589929" cy="2162676"/>
          </a:xfrm>
        </p:grpSpPr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FA797487-943E-0DD8-9E3B-40DABFAE6304}"/>
                </a:ext>
              </a:extLst>
            </p:cNvPr>
            <p:cNvGrpSpPr/>
            <p:nvPr/>
          </p:nvGrpSpPr>
          <p:grpSpPr>
            <a:xfrm>
              <a:off x="406453" y="4075430"/>
              <a:ext cx="5589929" cy="2162676"/>
              <a:chOff x="479425" y="3813717"/>
              <a:chExt cx="5616575" cy="2178205"/>
            </a:xfrm>
          </p:grpSpPr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C1E465CE-CE84-5399-BDE0-2E6A5BC308EC}"/>
                  </a:ext>
                </a:extLst>
              </p:cNvPr>
              <p:cNvGrpSpPr/>
              <p:nvPr/>
            </p:nvGrpSpPr>
            <p:grpSpPr>
              <a:xfrm>
                <a:off x="2345345" y="4731142"/>
                <a:ext cx="1611387" cy="1260780"/>
                <a:chOff x="8340287" y="1976309"/>
                <a:chExt cx="1611387" cy="1260780"/>
              </a:xfrm>
            </p:grpSpPr>
            <p:grpSp>
              <p:nvGrpSpPr>
                <p:cNvPr id="96" name="Gruppieren 95">
                  <a:extLst>
                    <a:ext uri="{FF2B5EF4-FFF2-40B4-BE49-F238E27FC236}">
                      <a16:creationId xmlns:a16="http://schemas.microsoft.com/office/drawing/2014/main" id="{B3F5A099-718C-B126-60FF-95A634AFC3E4}"/>
                    </a:ext>
                  </a:extLst>
                </p:cNvPr>
                <p:cNvGrpSpPr/>
                <p:nvPr/>
              </p:nvGrpSpPr>
              <p:grpSpPr>
                <a:xfrm>
                  <a:off x="8340287" y="1976309"/>
                  <a:ext cx="850819" cy="747562"/>
                  <a:chOff x="6705600" y="3013710"/>
                  <a:chExt cx="484538" cy="449580"/>
                </a:xfrm>
              </p:grpSpPr>
              <p:sp>
                <p:nvSpPr>
                  <p:cNvPr id="98" name="Rechteck 97">
                    <a:extLst>
                      <a:ext uri="{FF2B5EF4-FFF2-40B4-BE49-F238E27FC236}">
                        <a16:creationId xmlns:a16="http://schemas.microsoft.com/office/drawing/2014/main" id="{414639C2-0965-3D8F-48E6-A2A2AF70BE58}"/>
                      </a:ext>
                    </a:extLst>
                  </p:cNvPr>
                  <p:cNvSpPr/>
                  <p:nvPr/>
                </p:nvSpPr>
                <p:spPr>
                  <a:xfrm>
                    <a:off x="6729128" y="3035150"/>
                    <a:ext cx="461010" cy="40767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58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9" name="Gruppieren 98">
                    <a:extLst>
                      <a:ext uri="{FF2B5EF4-FFF2-40B4-BE49-F238E27FC236}">
                        <a16:creationId xmlns:a16="http://schemas.microsoft.com/office/drawing/2014/main" id="{41218043-6CC5-14D0-5022-9E7580BCBDFB}"/>
                      </a:ext>
                    </a:extLst>
                  </p:cNvPr>
                  <p:cNvGrpSpPr/>
                  <p:nvPr/>
                </p:nvGrpSpPr>
                <p:grpSpPr>
                  <a:xfrm>
                    <a:off x="6705600" y="3013710"/>
                    <a:ext cx="482990" cy="449580"/>
                    <a:chOff x="6644932" y="3497581"/>
                    <a:chExt cx="848458" cy="822959"/>
                  </a:xfrm>
                </p:grpSpPr>
                <p:pic>
                  <p:nvPicPr>
                    <p:cNvPr id="100" name="Grafik 99">
                      <a:extLst>
                        <a:ext uri="{FF2B5EF4-FFF2-40B4-BE49-F238E27FC236}">
                          <a16:creationId xmlns:a16="http://schemas.microsoft.com/office/drawing/2014/main" id="{FF400274-A541-79DD-C130-9D02EDE564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 cstate="hqprint">
                      <a:duotone>
                        <a:srgbClr val="45637A">
                          <a:shade val="45000"/>
                          <a:satMod val="135000"/>
                        </a:srgbClr>
                        <a:prstClr val="white"/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19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6751320" y="3771900"/>
                      <a:ext cx="255270" cy="27432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1" name="Rahmen 100">
                      <a:extLst>
                        <a:ext uri="{FF2B5EF4-FFF2-40B4-BE49-F238E27FC236}">
                          <a16:creationId xmlns:a16="http://schemas.microsoft.com/office/drawing/2014/main" id="{3D0EC96B-088E-2C15-422C-63376A2013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4932" y="3497581"/>
                      <a:ext cx="450167" cy="822959"/>
                    </a:xfrm>
                    <a:prstGeom prst="frame">
                      <a:avLst/>
                    </a:prstGeom>
                    <a:solidFill>
                      <a:srgbClr val="859F5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583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Rahmen 101">
                      <a:extLst>
                        <a:ext uri="{FF2B5EF4-FFF2-40B4-BE49-F238E27FC236}">
                          <a16:creationId xmlns:a16="http://schemas.microsoft.com/office/drawing/2014/main" id="{842EE5B8-0556-4BA6-15C4-FC5D2638D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3223" y="3497581"/>
                      <a:ext cx="450167" cy="822959"/>
                    </a:xfrm>
                    <a:prstGeom prst="frame">
                      <a:avLst/>
                    </a:prstGeom>
                    <a:solidFill>
                      <a:srgbClr val="859F5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583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103" name="Grafik 102">
                      <a:extLst>
                        <a:ext uri="{FF2B5EF4-FFF2-40B4-BE49-F238E27FC236}">
                          <a16:creationId xmlns:a16="http://schemas.microsoft.com/office/drawing/2014/main" id="{09898E51-E4FC-5839-A9AB-B0CD0089C6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 cstate="hqprint">
                      <a:duotone>
                        <a:srgbClr val="45637A">
                          <a:shade val="45000"/>
                          <a:satMod val="135000"/>
                        </a:srgbClr>
                        <a:prstClr val="white"/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19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 rot="10800000">
                      <a:off x="7147560" y="3798570"/>
                      <a:ext cx="255270" cy="27432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97" name="Textfeld 96">
                  <a:extLst>
                    <a:ext uri="{FF2B5EF4-FFF2-40B4-BE49-F238E27FC236}">
                      <a16:creationId xmlns:a16="http://schemas.microsoft.com/office/drawing/2014/main" id="{5107133A-EACE-75AA-5DB6-238053AD9DA0}"/>
                    </a:ext>
                  </a:extLst>
                </p:cNvPr>
                <p:cNvSpPr txBox="1"/>
                <p:nvPr/>
              </p:nvSpPr>
              <p:spPr>
                <a:xfrm>
                  <a:off x="8480493" y="2927030"/>
                  <a:ext cx="1471181" cy="310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58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Verdana"/>
                    </a:rPr>
                    <a:t>THERMCORD</a:t>
                  </a:r>
                  <a:endParaRPr kumimoji="0" lang="de-CH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</p:grpSp>
          <p:grpSp>
            <p:nvGrpSpPr>
              <p:cNvPr id="88" name="Gruppieren 87">
                <a:extLst>
                  <a:ext uri="{FF2B5EF4-FFF2-40B4-BE49-F238E27FC236}">
                    <a16:creationId xmlns:a16="http://schemas.microsoft.com/office/drawing/2014/main" id="{3544A364-558A-C9FB-00EC-33D162AED870}"/>
                  </a:ext>
                </a:extLst>
              </p:cNvPr>
              <p:cNvGrpSpPr/>
              <p:nvPr/>
            </p:nvGrpSpPr>
            <p:grpSpPr>
              <a:xfrm>
                <a:off x="2324560" y="3987982"/>
                <a:ext cx="1814400" cy="1641600"/>
                <a:chOff x="-7995" y="0"/>
                <a:chExt cx="758969" cy="585907"/>
              </a:xfrm>
            </p:grpSpPr>
            <p:pic>
              <p:nvPicPr>
                <p:cNvPr id="90" name="Grafik 89">
                  <a:extLst>
                    <a:ext uri="{FF2B5EF4-FFF2-40B4-BE49-F238E27FC236}">
                      <a16:creationId xmlns:a16="http://schemas.microsoft.com/office/drawing/2014/main" id="{9466D603-E186-A2D4-CBFD-33802E352E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hq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995" y="0"/>
                  <a:ext cx="758969" cy="585907"/>
                </a:xfrm>
                <a:prstGeom prst="rect">
                  <a:avLst/>
                </a:prstGeom>
                <a:ln w="76200">
                  <a:solidFill>
                    <a:srgbClr val="45637A">
                      <a:lumMod val="75000"/>
                    </a:srgbClr>
                  </a:solidFill>
                </a:ln>
              </p:spPr>
            </p:pic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6563A80D-1685-805E-AC21-0D4007E7DFC2}"/>
                    </a:ext>
                  </a:extLst>
                </p:cNvPr>
                <p:cNvGrpSpPr/>
                <p:nvPr/>
              </p:nvGrpSpPr>
              <p:grpSpPr>
                <a:xfrm>
                  <a:off x="70153" y="27604"/>
                  <a:ext cx="610285" cy="541947"/>
                  <a:chOff x="70153" y="27604"/>
                  <a:chExt cx="610285" cy="541947"/>
                </a:xfrm>
              </p:grpSpPr>
              <p:grpSp>
                <p:nvGrpSpPr>
                  <p:cNvPr id="92" name="Gruppieren 91">
                    <a:extLst>
                      <a:ext uri="{FF2B5EF4-FFF2-40B4-BE49-F238E27FC236}">
                        <a16:creationId xmlns:a16="http://schemas.microsoft.com/office/drawing/2014/main" id="{134B26DC-8DEC-8092-992D-33EFB6F6B9A3}"/>
                      </a:ext>
                    </a:extLst>
                  </p:cNvPr>
                  <p:cNvGrpSpPr/>
                  <p:nvPr/>
                </p:nvGrpSpPr>
                <p:grpSpPr>
                  <a:xfrm>
                    <a:off x="115830" y="27604"/>
                    <a:ext cx="564608" cy="532668"/>
                    <a:chOff x="115830" y="27604"/>
                    <a:chExt cx="564608" cy="532668"/>
                  </a:xfrm>
                </p:grpSpPr>
                <p:pic>
                  <p:nvPicPr>
                    <p:cNvPr id="94" name="Grafik 93">
                      <a:extLst>
                        <a:ext uri="{FF2B5EF4-FFF2-40B4-BE49-F238E27FC236}">
                          <a16:creationId xmlns:a16="http://schemas.microsoft.com/office/drawing/2014/main" id="{90F7FCB6-D612-6093-A59F-938B07F17B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2" cstate="hqprint">
                      <a:duotone>
                        <a:srgbClr val="9BBB59">
                          <a:shade val="45000"/>
                          <a:satMod val="135000"/>
                        </a:srgbClr>
                        <a:prstClr val="white"/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23">
                              <a14:imgEffect>
                                <a14:colorTemperature colorTemp="7150"/>
                              </a14:imgEffect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15830" y="42871"/>
                      <a:ext cx="509396" cy="5174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Grafik 94">
                      <a:extLst>
                        <a:ext uri="{FF2B5EF4-FFF2-40B4-BE49-F238E27FC236}">
                          <a16:creationId xmlns:a16="http://schemas.microsoft.com/office/drawing/2014/main" id="{91741792-4DF0-5C11-0AA4-E5B08517F6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4" cstate="hqprint">
                      <a:duotone>
                        <a:srgbClr val="9BBB59">
                          <a:shade val="45000"/>
                          <a:satMod val="135000"/>
                        </a:srgbClr>
                        <a:prstClr val="white"/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25">
                              <a14:imgEffect>
                                <a14:backgroundRemoval t="9184" b="100000" l="8511" r="100000"/>
                              </a14:imgEffect>
                              <a14:imgEffect>
                                <a14:colorTemperature colorTemp="1500"/>
                              </a14:imgEffect>
                              <a14:imgEffect>
                                <a14:brightnessContrast bright="-56000"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93685" y="27604"/>
                      <a:ext cx="186753" cy="386872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3" name="Grafik 92">
                    <a:extLst>
                      <a:ext uri="{FF2B5EF4-FFF2-40B4-BE49-F238E27FC236}">
                        <a16:creationId xmlns:a16="http://schemas.microsoft.com/office/drawing/2014/main" id="{3CE1FBFF-F6D3-8CB1-93C0-93679E67A4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153" y="267836"/>
                    <a:ext cx="245242" cy="30171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E529BA5E-DE6B-3FBC-6569-B1706BF08FD1}"/>
                  </a:ext>
                </a:extLst>
              </p:cNvPr>
              <p:cNvSpPr/>
              <p:nvPr/>
            </p:nvSpPr>
            <p:spPr>
              <a:xfrm>
                <a:off x="479425" y="3813717"/>
                <a:ext cx="5616575" cy="2178205"/>
              </a:xfrm>
              <a:prstGeom prst="rect">
                <a:avLst/>
              </a:prstGeom>
              <a:noFill/>
              <a:ln w="5715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5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pic>
          <p:nvPicPr>
            <p:cNvPr id="82" name="Grafik 81">
              <a:extLst>
                <a:ext uri="{FF2B5EF4-FFF2-40B4-BE49-F238E27FC236}">
                  <a16:creationId xmlns:a16="http://schemas.microsoft.com/office/drawing/2014/main" id="{F5096F1B-07C9-57DD-2F12-C863D353B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495574" y="4895097"/>
              <a:ext cx="794979" cy="799655"/>
            </a:xfrm>
            <a:prstGeom prst="rect">
              <a:avLst/>
            </a:prstGeom>
          </p:spPr>
        </p:pic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EE6488BA-7D86-E7AA-687E-1ACDF61D73BD}"/>
                </a:ext>
              </a:extLst>
            </p:cNvPr>
            <p:cNvGrpSpPr/>
            <p:nvPr/>
          </p:nvGrpSpPr>
          <p:grpSpPr>
            <a:xfrm>
              <a:off x="3939007" y="4385380"/>
              <a:ext cx="826652" cy="1154625"/>
              <a:chOff x="3939007" y="4385380"/>
              <a:chExt cx="826652" cy="1154625"/>
            </a:xfrm>
          </p:grpSpPr>
          <p:pic>
            <p:nvPicPr>
              <p:cNvPr id="84" name="Grafik 83">
                <a:extLst>
                  <a:ext uri="{FF2B5EF4-FFF2-40B4-BE49-F238E27FC236}">
                    <a16:creationId xmlns:a16="http://schemas.microsoft.com/office/drawing/2014/main" id="{AFDDD51D-C51C-8175-2426-9D33384EFB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screen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10000" b="90000" l="10000" r="90000">
                            <a14:foregroundMark x1="29750" y1="31250" x2="54500" y2="28167"/>
                            <a14:foregroundMark x1="51333" y1="24000" x2="60417" y2="30833"/>
                            <a14:foregroundMark x1="64583" y1="32333" x2="70500" y2="41250"/>
                            <a14:foregroundMark x1="53000" y1="37083" x2="53000" y2="37083"/>
                            <a14:foregroundMark x1="45667" y1="42583" x2="48500" y2="50750"/>
                            <a14:foregroundMark x1="55833" y1="58917" x2="59667" y2="49583"/>
                            <a14:foregroundMark x1="40750" y1="72083" x2="50000" y2="76667"/>
                            <a14:backgroundMark x1="45083" y1="52417" x2="46583" y2="55500"/>
                            <a14:backgroundMark x1="55917" y1="44667" x2="54500" y2="47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20" t="15278" r="21233" b="14419"/>
              <a:stretch/>
            </p:blipFill>
            <p:spPr>
              <a:xfrm>
                <a:off x="3939007" y="4385380"/>
                <a:ext cx="826652" cy="1008112"/>
              </a:xfrm>
              <a:prstGeom prst="rect">
                <a:avLst/>
              </a:prstGeom>
            </p:spPr>
          </p:pic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90E7D6AB-C7E9-F43D-5DB5-002E50FBE1C9}"/>
                  </a:ext>
                </a:extLst>
              </p:cNvPr>
              <p:cNvSpPr txBox="1"/>
              <p:nvPr/>
            </p:nvSpPr>
            <p:spPr>
              <a:xfrm>
                <a:off x="4183388" y="4735125"/>
                <a:ext cx="356508" cy="258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2340"/>
                  </a:lnSpc>
                  <a:spcAft>
                    <a:spcPts val="567"/>
                  </a:spcAft>
                </a:pPr>
                <a:r>
                  <a:rPr lang="de-DE" sz="1100" b="1" kern="600" dirty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RC 3</a:t>
                </a:r>
                <a:endParaRPr lang="de-CH" sz="1600" b="1" kern="600" dirty="0" err="1">
                  <a:solidFill>
                    <a:schemeClr val="bg1">
                      <a:lumMod val="50000"/>
                    </a:schemeClr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5D69DD9F-0D34-EDD8-7614-41C43A71681D}"/>
                  </a:ext>
                </a:extLst>
              </p:cNvPr>
              <p:cNvSpPr txBox="1"/>
              <p:nvPr/>
            </p:nvSpPr>
            <p:spPr>
              <a:xfrm>
                <a:off x="3989590" y="5281601"/>
                <a:ext cx="672813" cy="258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2340"/>
                  </a:lnSpc>
                  <a:spcAft>
                    <a:spcPts val="567"/>
                  </a:spcAft>
                </a:pPr>
                <a:r>
                  <a:rPr lang="de-DE" sz="1100" b="1" kern="6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Nouveau</a:t>
                </a:r>
                <a:endParaRPr lang="de-CH" sz="1600" b="1" kern="600" dirty="0" err="1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78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FAQ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noProof="0"/>
              <a:t>Record THERMCORD RC 2 et RC 3  l  Confidential  l  Product Management</a:t>
            </a:r>
            <a:endParaRPr lang="en-GB" noProof="0" dirty="0"/>
          </a:p>
        </p:txBody>
      </p:sp>
      <p:pic>
        <p:nvPicPr>
          <p:cNvPr id="7" name="Grafik 6" descr="Abantor: February 20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3" y="1735048"/>
            <a:ext cx="2759709" cy="1525563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9F1466-5F98-40B5-A583-4AAF768C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14</a:t>
            </a:fld>
            <a:endParaRPr lang="en-GB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A7537B1-47B9-FAFB-6523-00EDFAEC4324}"/>
              </a:ext>
            </a:extLst>
          </p:cNvPr>
          <p:cNvSpPr txBox="1">
            <a:spLocks/>
          </p:cNvSpPr>
          <p:nvPr/>
        </p:nvSpPr>
        <p:spPr>
          <a:xfrm>
            <a:off x="3944938" y="837506"/>
            <a:ext cx="7893049" cy="5480743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78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6100" indent="-1841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 err="1"/>
              <a:t>Oui</a:t>
            </a:r>
            <a:r>
              <a:rPr lang="en-GB" dirty="0"/>
              <a:t>, les fiches techniques mises à jour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disponibles</a:t>
            </a:r>
            <a:r>
              <a:rPr lang="en-GB" dirty="0"/>
              <a:t> sur record.com.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Le THERMCORD RC 3 </a:t>
            </a:r>
            <a:r>
              <a:rPr lang="en-GB" dirty="0" err="1"/>
              <a:t>est</a:t>
            </a:r>
            <a:r>
              <a:rPr lang="en-GB" dirty="0"/>
              <a:t>-il disponible pour les issues de secours ?</a:t>
            </a:r>
            <a:br>
              <a:rPr lang="en-GB" dirty="0"/>
            </a:br>
            <a:r>
              <a:rPr lang="en-GB" dirty="0" err="1"/>
              <a:t>Oui</a:t>
            </a:r>
            <a:r>
              <a:rPr lang="en-GB" dirty="0"/>
              <a:t>, il </a:t>
            </a:r>
            <a:r>
              <a:rPr lang="en-GB" dirty="0" err="1"/>
              <a:t>est</a:t>
            </a:r>
            <a:r>
              <a:rPr lang="en-GB" dirty="0"/>
              <a:t> disponible pour les issues de secours </a:t>
            </a:r>
            <a:r>
              <a:rPr lang="en-GB" dirty="0" err="1"/>
              <a:t>uniquement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combinaison</a:t>
            </a:r>
            <a:r>
              <a:rPr lang="en-GB" dirty="0"/>
              <a:t> avec et sans des </a:t>
            </a:r>
            <a:r>
              <a:rPr lang="en-GB" dirty="0" err="1"/>
              <a:t>panneaux</a:t>
            </a:r>
            <a:r>
              <a:rPr lang="en-GB" dirty="0"/>
              <a:t> </a:t>
            </a:r>
            <a:r>
              <a:rPr lang="en-GB" dirty="0" err="1"/>
              <a:t>latéraux</a:t>
            </a:r>
            <a:r>
              <a:rPr lang="en-GB" dirty="0"/>
              <a:t>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Le THERMCORD RC 3 </a:t>
            </a:r>
            <a:r>
              <a:rPr lang="en-GB" dirty="0" err="1"/>
              <a:t>est</a:t>
            </a:r>
            <a:r>
              <a:rPr lang="en-GB" dirty="0"/>
              <a:t>-il disponible sans </a:t>
            </a:r>
            <a:r>
              <a:rPr lang="en-GB" dirty="0" err="1"/>
              <a:t>panneau</a:t>
            </a:r>
            <a:r>
              <a:rPr lang="en-GB" dirty="0"/>
              <a:t> </a:t>
            </a:r>
            <a:r>
              <a:rPr lang="en-GB" dirty="0" err="1"/>
              <a:t>latéral</a:t>
            </a:r>
            <a:r>
              <a:rPr lang="en-GB" dirty="0"/>
              <a:t> ?</a:t>
            </a:r>
            <a:br>
              <a:rPr lang="en-GB" dirty="0"/>
            </a:br>
            <a:r>
              <a:rPr lang="fr-FR" dirty="0"/>
              <a:t>Oui, vous pouvez obtenir THERMCORD RC 3 sans parties latérales, sans limitation de la charge de vent et adapté aux issues de secours !</a:t>
            </a:r>
            <a:endParaRPr lang="en-GB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 err="1"/>
              <a:t>Existe</a:t>
            </a:r>
            <a:r>
              <a:rPr lang="en-GB" dirty="0"/>
              <a:t>-t-il des options de </a:t>
            </a:r>
            <a:r>
              <a:rPr lang="en-GB" dirty="0" err="1"/>
              <a:t>verre</a:t>
            </a:r>
            <a:r>
              <a:rPr lang="en-GB" dirty="0"/>
              <a:t> pour les </a:t>
            </a:r>
            <a:r>
              <a:rPr lang="en-GB" dirty="0" err="1"/>
              <a:t>portes</a:t>
            </a:r>
            <a:r>
              <a:rPr lang="en-GB" dirty="0"/>
              <a:t> THERMCORD RC2 et RC3 ?</a:t>
            </a:r>
            <a:br>
              <a:rPr lang="en-GB" dirty="0"/>
            </a:b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général</a:t>
            </a:r>
            <a:r>
              <a:rPr lang="en-GB" dirty="0"/>
              <a:t>,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portes</a:t>
            </a:r>
            <a:r>
              <a:rPr lang="en-GB" dirty="0"/>
              <a:t> RC2 et RC3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livrées</a:t>
            </a:r>
            <a:r>
              <a:rPr lang="en-GB" dirty="0"/>
              <a:t> avec du </a:t>
            </a:r>
            <a:r>
              <a:rPr lang="en-GB" dirty="0" err="1"/>
              <a:t>verre</a:t>
            </a:r>
            <a:r>
              <a:rPr lang="en-GB" dirty="0"/>
              <a:t> P5A. Il </a:t>
            </a:r>
            <a:r>
              <a:rPr lang="en-GB" dirty="0" err="1"/>
              <a:t>n'est</a:t>
            </a:r>
            <a:r>
              <a:rPr lang="en-GB" dirty="0"/>
              <a:t> pas possible </a:t>
            </a:r>
            <a:r>
              <a:rPr lang="en-GB" dirty="0" err="1"/>
              <a:t>d'avoir</a:t>
            </a:r>
            <a:r>
              <a:rPr lang="en-GB" dirty="0"/>
              <a:t> du </a:t>
            </a:r>
            <a:r>
              <a:rPr lang="en-GB" dirty="0" err="1"/>
              <a:t>verre</a:t>
            </a:r>
            <a:r>
              <a:rPr lang="en-GB" dirty="0"/>
              <a:t> </a:t>
            </a:r>
            <a:r>
              <a:rPr lang="en-GB" dirty="0" err="1"/>
              <a:t>teinté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L'alternative</a:t>
            </a:r>
            <a:r>
              <a:rPr lang="en-GB" dirty="0"/>
              <a:t> au </a:t>
            </a:r>
            <a:r>
              <a:rPr lang="en-GB" dirty="0" err="1"/>
              <a:t>verre</a:t>
            </a:r>
            <a:r>
              <a:rPr lang="en-GB" dirty="0"/>
              <a:t> </a:t>
            </a:r>
            <a:r>
              <a:rPr lang="en-GB" dirty="0" err="1"/>
              <a:t>teinté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un film à </a:t>
            </a:r>
            <a:r>
              <a:rPr lang="en-GB" dirty="0" err="1"/>
              <a:t>l'extérieur</a:t>
            </a:r>
            <a:r>
              <a:rPr lang="en-GB" dirty="0"/>
              <a:t>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Quelle </a:t>
            </a:r>
            <a:r>
              <a:rPr lang="en-GB" dirty="0" err="1"/>
              <a:t>est</a:t>
            </a:r>
            <a:r>
              <a:rPr lang="en-GB" dirty="0"/>
              <a:t> la hauteur de </a:t>
            </a:r>
            <a:r>
              <a:rPr lang="en-GB" dirty="0" err="1"/>
              <a:t>l'opérateur</a:t>
            </a:r>
            <a:r>
              <a:rPr lang="en-GB" dirty="0"/>
              <a:t> pour le THERMCORD RC 3 ?</a:t>
            </a:r>
            <a:br>
              <a:rPr lang="en-GB" dirty="0"/>
            </a:br>
            <a:r>
              <a:rPr lang="en-GB" dirty="0"/>
              <a:t>Il </a:t>
            </a:r>
            <a:r>
              <a:rPr lang="en-GB" dirty="0" err="1"/>
              <a:t>n'est</a:t>
            </a:r>
            <a:r>
              <a:rPr lang="en-GB" dirty="0"/>
              <a:t> disponible </a:t>
            </a:r>
            <a:r>
              <a:rPr lang="en-GB" dirty="0" err="1"/>
              <a:t>qu'en</a:t>
            </a:r>
            <a:r>
              <a:rPr lang="en-GB" dirty="0"/>
              <a:t> hauteur de 200 mm.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Quelle </a:t>
            </a:r>
            <a:r>
              <a:rPr lang="en-GB" dirty="0" err="1"/>
              <a:t>est</a:t>
            </a:r>
            <a:r>
              <a:rPr lang="en-GB" dirty="0"/>
              <a:t> la hauteur de </a:t>
            </a:r>
            <a:r>
              <a:rPr lang="en-GB" dirty="0" err="1"/>
              <a:t>l'opérateur</a:t>
            </a:r>
            <a:r>
              <a:rPr lang="en-GB" dirty="0"/>
              <a:t> pour le THERMCORD RC 2 ? </a:t>
            </a:r>
            <a:br>
              <a:rPr lang="en-GB" dirty="0"/>
            </a:br>
            <a:r>
              <a:rPr lang="en-GB" dirty="0"/>
              <a:t>Il </a:t>
            </a:r>
            <a:r>
              <a:rPr lang="en-GB" dirty="0" err="1"/>
              <a:t>est</a:t>
            </a:r>
            <a:r>
              <a:rPr lang="en-GB" dirty="0"/>
              <a:t> disponible avec </a:t>
            </a:r>
            <a:r>
              <a:rPr lang="en-GB" dirty="0" err="1"/>
              <a:t>une</a:t>
            </a:r>
            <a:r>
              <a:rPr lang="en-GB" dirty="0"/>
              <a:t> hauteur </a:t>
            </a:r>
            <a:r>
              <a:rPr lang="en-GB" dirty="0" err="1"/>
              <a:t>d'opérateur</a:t>
            </a:r>
            <a:r>
              <a:rPr lang="en-GB" dirty="0"/>
              <a:t> de 150 mm et 200 mm.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Le THERMCORD RC 3 </a:t>
            </a:r>
            <a:r>
              <a:rPr lang="en-GB" dirty="0" err="1"/>
              <a:t>est</a:t>
            </a:r>
            <a:r>
              <a:rPr lang="en-GB" dirty="0"/>
              <a:t>-il applicable au CO48 ?</a:t>
            </a:r>
            <a:br>
              <a:rPr lang="en-GB" dirty="0"/>
            </a:br>
            <a:r>
              <a:rPr lang="en-GB" dirty="0" err="1"/>
              <a:t>Oui</a:t>
            </a:r>
            <a:r>
              <a:rPr lang="en-GB" dirty="0"/>
              <a:t>, il </a:t>
            </a:r>
            <a:r>
              <a:rPr lang="en-GB" dirty="0" err="1"/>
              <a:t>l'est</a:t>
            </a:r>
            <a:r>
              <a:rPr lang="en-GB" dirty="0"/>
              <a:t>. La hauteur de </a:t>
            </a:r>
            <a:r>
              <a:rPr lang="en-GB" dirty="0" err="1"/>
              <a:t>l'opérateur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de 200 mm et CO 48 (</a:t>
            </a:r>
            <a:r>
              <a:rPr lang="en-GB" dirty="0" err="1"/>
              <a:t>Ventouse</a:t>
            </a:r>
            <a:r>
              <a:rPr lang="en-GB" dirty="0"/>
              <a:t>) </a:t>
            </a:r>
            <a:r>
              <a:rPr lang="en-GB" dirty="0" err="1"/>
              <a:t>est</a:t>
            </a:r>
            <a:r>
              <a:rPr lang="en-GB" dirty="0"/>
              <a:t> applicable.</a:t>
            </a:r>
          </a:p>
        </p:txBody>
      </p:sp>
    </p:spTree>
    <p:extLst>
      <p:ext uri="{BB962C8B-B14F-4D97-AF65-F5344CB8AC3E}">
        <p14:creationId xmlns:p14="http://schemas.microsoft.com/office/powerpoint/2010/main" val="244257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FAQ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noProof="0"/>
              <a:t>Record THERMCORD RC 2 et RC 3  l  Confidential  l  Product Management</a:t>
            </a:r>
            <a:endParaRPr lang="en-GB" noProof="0" dirty="0"/>
          </a:p>
        </p:txBody>
      </p:sp>
      <p:pic>
        <p:nvPicPr>
          <p:cNvPr id="7" name="Grafik 6" descr="Abantor: February 20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3" y="1735048"/>
            <a:ext cx="2759709" cy="1525563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9F1466-5F98-40B5-A583-4AAF768C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15</a:t>
            </a:fld>
            <a:endParaRPr lang="en-GB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DF74DE2-E71D-4DCE-A1C4-1C21BB7E7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938" y="1269555"/>
            <a:ext cx="7893049" cy="504869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 err="1"/>
              <a:t>Qu'advient</a:t>
            </a:r>
            <a:r>
              <a:rPr lang="en-GB" dirty="0"/>
              <a:t>-il de SAFECORD ? </a:t>
            </a:r>
            <a:br>
              <a:rPr lang="en-GB" dirty="0"/>
            </a:br>
            <a:r>
              <a:rPr lang="en-GB" dirty="0"/>
              <a:t>Il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toujours</a:t>
            </a:r>
            <a:r>
              <a:rPr lang="en-GB" dirty="0"/>
              <a:t> disponible et sera </a:t>
            </a:r>
            <a:r>
              <a:rPr lang="en-GB" dirty="0" err="1"/>
              <a:t>maintenu</a:t>
            </a:r>
            <a:r>
              <a:rPr lang="en-GB" dirty="0"/>
              <a:t>,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aucune</a:t>
            </a:r>
            <a:r>
              <a:rPr lang="en-GB" dirty="0"/>
              <a:t> </a:t>
            </a:r>
            <a:r>
              <a:rPr lang="en-GB" dirty="0" err="1"/>
              <a:t>autre</a:t>
            </a:r>
            <a:r>
              <a:rPr lang="en-GB" dirty="0"/>
              <a:t> </a:t>
            </a:r>
            <a:r>
              <a:rPr lang="en-GB" dirty="0" err="1"/>
              <a:t>activité</a:t>
            </a:r>
            <a:r>
              <a:rPr lang="en-GB" dirty="0"/>
              <a:t> de R&amp;D </a:t>
            </a:r>
            <a:r>
              <a:rPr lang="en-GB" dirty="0" err="1"/>
              <a:t>n'est</a:t>
            </a:r>
            <a:r>
              <a:rPr lang="en-GB" dirty="0"/>
              <a:t> </a:t>
            </a:r>
            <a:r>
              <a:rPr lang="en-GB" dirty="0" err="1"/>
              <a:t>prévue</a:t>
            </a:r>
            <a:r>
              <a:rPr lang="en-GB" dirty="0"/>
              <a:t>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Dans </a:t>
            </a:r>
            <a:r>
              <a:rPr lang="en-GB" dirty="0" err="1"/>
              <a:t>quelles</a:t>
            </a:r>
            <a:r>
              <a:rPr lang="en-GB" dirty="0"/>
              <a:t> </a:t>
            </a:r>
            <a:r>
              <a:rPr lang="en-GB" dirty="0" err="1"/>
              <a:t>hauteurs</a:t>
            </a:r>
            <a:r>
              <a:rPr lang="en-GB" dirty="0"/>
              <a:t> </a:t>
            </a:r>
            <a:r>
              <a:rPr lang="en-GB" dirty="0" err="1"/>
              <a:t>d'opérateur</a:t>
            </a:r>
            <a:r>
              <a:rPr lang="en-GB" dirty="0"/>
              <a:t> SAFECORD </a:t>
            </a:r>
            <a:r>
              <a:rPr lang="en-GB" dirty="0" err="1"/>
              <a:t>est</a:t>
            </a:r>
            <a:r>
              <a:rPr lang="en-GB" dirty="0"/>
              <a:t>-il disponible ?</a:t>
            </a:r>
            <a:br>
              <a:rPr lang="en-GB" dirty="0"/>
            </a:br>
            <a:r>
              <a:rPr lang="en-GB" dirty="0" err="1"/>
              <a:t>Seulement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200 mm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SAFECORD </a:t>
            </a:r>
            <a:r>
              <a:rPr lang="en-GB" dirty="0" err="1"/>
              <a:t>est</a:t>
            </a:r>
            <a:r>
              <a:rPr lang="en-GB" dirty="0"/>
              <a:t>-il disponible sans </a:t>
            </a:r>
            <a:r>
              <a:rPr lang="en-GB" dirty="0" err="1"/>
              <a:t>profilé</a:t>
            </a:r>
            <a:r>
              <a:rPr lang="en-GB" dirty="0"/>
              <a:t> </a:t>
            </a:r>
            <a:r>
              <a:rPr lang="en-GB" dirty="0" err="1"/>
              <a:t>d'habillage</a:t>
            </a:r>
            <a:r>
              <a:rPr lang="en-GB" dirty="0"/>
              <a:t> ?</a:t>
            </a:r>
            <a:br>
              <a:rPr lang="en-GB" dirty="0"/>
            </a:br>
            <a:r>
              <a:rPr lang="en-GB" dirty="0"/>
              <a:t>SAFECORD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toujours</a:t>
            </a:r>
            <a:r>
              <a:rPr lang="en-GB" dirty="0"/>
              <a:t> </a:t>
            </a:r>
            <a:r>
              <a:rPr lang="en-GB" dirty="0" err="1"/>
              <a:t>livré</a:t>
            </a:r>
            <a:r>
              <a:rPr lang="en-GB" dirty="0"/>
              <a:t> avec un </a:t>
            </a:r>
            <a:r>
              <a:rPr lang="en-GB" dirty="0" err="1"/>
              <a:t>profilé</a:t>
            </a:r>
            <a:r>
              <a:rPr lang="en-GB" dirty="0"/>
              <a:t> de </a:t>
            </a:r>
            <a:r>
              <a:rPr lang="en-GB" dirty="0" err="1"/>
              <a:t>recouvrement</a:t>
            </a:r>
            <a:r>
              <a:rPr lang="en-GB" dirty="0"/>
              <a:t>, </a:t>
            </a:r>
            <a:r>
              <a:rPr lang="en-GB" dirty="0" err="1"/>
              <a:t>indépendamment</a:t>
            </a:r>
            <a:r>
              <a:rPr lang="en-GB" dirty="0"/>
              <a:t> de </a:t>
            </a:r>
            <a:r>
              <a:rPr lang="en-GB" dirty="0" err="1"/>
              <a:t>l'installation</a:t>
            </a:r>
            <a:r>
              <a:rPr lang="en-GB" dirty="0"/>
              <a:t> (montage mural / passage).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SAFECORD </a:t>
            </a:r>
            <a:r>
              <a:rPr lang="en-GB" dirty="0" err="1"/>
              <a:t>est</a:t>
            </a:r>
            <a:r>
              <a:rPr lang="en-GB" dirty="0"/>
              <a:t>-il applicable aux Escape Routes ?</a:t>
            </a:r>
            <a:br>
              <a:rPr lang="en-GB" dirty="0"/>
            </a:br>
            <a:r>
              <a:rPr lang="en-GB" dirty="0" err="1"/>
              <a:t>Oui</a:t>
            </a:r>
            <a:r>
              <a:rPr lang="en-GB" dirty="0"/>
              <a:t>, SAFECORD </a:t>
            </a:r>
            <a:r>
              <a:rPr lang="en-GB" dirty="0" err="1"/>
              <a:t>peut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utilisé</a:t>
            </a:r>
            <a:r>
              <a:rPr lang="en-GB" dirty="0"/>
              <a:t> dans les Escape Routes.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Libre choix de la position du verre anti-effraction avec SAFECORD</a:t>
            </a:r>
            <a:br>
              <a:rPr lang="fr-FR" dirty="0"/>
            </a:br>
            <a:r>
              <a:rPr lang="fr-FR" dirty="0"/>
              <a:t>Ans la commande de vitres testées, SAFECORD est uniquement disponible ! En effet, l'ancienne norme ne permet pas l'attaque du verre et également pas le libre positionnement de la cible anti-balles.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20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2B47509-8B35-73EF-83DA-1DC603BA5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45" y="774321"/>
            <a:ext cx="7544434" cy="19214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FAQ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noProof="0"/>
              <a:t>Record THERMCORD RC 2 et RC 3  l  Confidential  l  Product Management</a:t>
            </a:r>
            <a:endParaRPr lang="en-GB" noProof="0" dirty="0"/>
          </a:p>
        </p:txBody>
      </p:sp>
      <p:pic>
        <p:nvPicPr>
          <p:cNvPr id="7" name="Grafik 6" descr="Abantor: February 20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3" y="1735048"/>
            <a:ext cx="2759709" cy="1525563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9F1466-5F98-40B5-A583-4AAF768C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16</a:t>
            </a:fld>
            <a:endParaRPr lang="en-GB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E7F0E5E-47AD-5434-93BC-D820CE7BD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938" y="621792"/>
            <a:ext cx="7893049" cy="5696457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Plans </a:t>
            </a:r>
            <a:r>
              <a:rPr lang="en-GB" dirty="0" err="1"/>
              <a:t>d'installation</a:t>
            </a:r>
            <a:endParaRPr lang="en-GB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Libre choix de la position du verre anti-effraction avec THERMCORD</a:t>
            </a:r>
            <a:br>
              <a:rPr lang="en-GB" dirty="0"/>
            </a:br>
            <a:r>
              <a:rPr lang="fr-FR" dirty="0"/>
              <a:t>L'édition actuelle (EN 1630:2021, chapitre 5) permet explicitement de choisir librement la position du vitrage anti-effraction. Le verre de sécurité feuilleté avec films spéciaux (P5A) peut être choisi soit à l'extérieur, soit à l'intérieur, en fonction de la valeur </a:t>
            </a:r>
            <a:r>
              <a:rPr lang="fr-FR" dirty="0" err="1"/>
              <a:t>Ug</a:t>
            </a:r>
            <a:r>
              <a:rPr lang="fr-FR" dirty="0"/>
              <a:t> souhaitée pour le verre. Dans les deux cas, nous répondons aux exigences du </a:t>
            </a:r>
            <a:r>
              <a:rPr lang="fr-FR" dirty="0" err="1"/>
              <a:t>certificat!Pour</a:t>
            </a:r>
            <a:r>
              <a:rPr lang="fr-FR" dirty="0"/>
              <a:t> les systèmes de portes certifiés selon EN 1627, la structure du verre est un verre isolant composé de 2 verres + un gaz dans l'espace intermédiaire + un espaceur, le deuxième verre (côté intérieur) étant une combinaison d'un verre feuilleté avec des films spéciaux (P5A).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900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FAQ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noProof="0"/>
              <a:t>Record THERMCORD RC 2 et RC 3  l  Confidential  l  Product Management</a:t>
            </a:r>
            <a:endParaRPr lang="en-GB" noProof="0" dirty="0"/>
          </a:p>
        </p:txBody>
      </p:sp>
      <p:pic>
        <p:nvPicPr>
          <p:cNvPr id="7" name="Grafik 6" descr="Abantor: February 20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3" y="1735048"/>
            <a:ext cx="2759709" cy="1525563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9F1466-5F98-40B5-A583-4AAF768C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17</a:t>
            </a:fld>
            <a:endParaRPr lang="en-GB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FAB5E4D-7008-AE62-BE58-80FE76052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938" y="1269555"/>
            <a:ext cx="8057305" cy="5048694"/>
          </a:xfrm>
        </p:spPr>
        <p:txBody>
          <a:bodyPr>
            <a:normAutofit fontScale="85000" lnSpcReduction="10000"/>
          </a:bodyPr>
          <a:lstStyle/>
          <a:p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Les propriétés du produit (EN 16361) avec la variante RC3 n'ont pas été testées, c'est pourquoi il n'existe pas de certificat à ce sujet. Voici toutefois un bref aperçu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La construction du panneau de porte est identique (tous les renforts se trouvent à l'intérieur du panneau de porte).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Les baguettes d'étanchéité supérieures et inférieures sont les mêmes que pour THERMCORD.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Les joints alternatifs des arêtes de fermeture principales P2150/P2186 sont meilleurs que ceux utilisés dans THERMCORD, ils sont plus proches de THERMCORD3. Le P2150 n'est plus fabriqué, le P2186 est bien meilleur.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Les bords de fermeture secondaires sont réalisés avec 2 brosses et un espace étroit, c'est un peu moins étanche à l'air que THERMCORD.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Résistance à la charge du vent, la variante RC3 est meilleure que THERMCORD en raison des panneaux de porte plus rigides et des profilés des arêtes de fermeture secondaires qui accrochent.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La perméabilité à l'air est similaire à celle de THERMCORD.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L'étanchéité à l'eau est très probablement inférieure à celle de THERMCORD, aucune estimation ne peut être faite à ce sujet. Notez que le rail de sol doit disposer d'un drainage pour atteindre une classe d'étanchéité, ce qui n'est pas le cas ici.</a:t>
            </a:r>
          </a:p>
          <a:p>
            <a:pPr>
              <a:buClr>
                <a:schemeClr val="accent1"/>
              </a:buClr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00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E1B3C-76FF-4CF3-92E3-A79C5520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Résistance au </a:t>
            </a:r>
            <a:r>
              <a:rPr lang="de-DE" dirty="0" err="1"/>
              <a:t>cambriolage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2FC2F7-572B-49AD-8633-2AD5A25D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9A09CF-890F-419B-B182-23971487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2</a:t>
            </a:fld>
            <a:endParaRPr lang="en-GB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CCB150C-ECF8-EE61-22AB-8A858295A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75" y="570562"/>
            <a:ext cx="7239000" cy="36195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DDFEABE-C07B-30CF-2ABB-4073D0833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413" y="4506238"/>
            <a:ext cx="2808611" cy="187240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88AAAFE-F16E-03E8-DB81-AD077488D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29" y="1757331"/>
            <a:ext cx="4438395" cy="291703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1D52577-0A3E-6CDF-BBDD-8B1D755E9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968" y="3862388"/>
            <a:ext cx="2866614" cy="161238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B3ABBF9-BC9D-57F4-E9F0-FEFDAAE18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61683" y="4906107"/>
            <a:ext cx="2936538" cy="165229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E258920-5E2F-CC80-2BA6-A6B652C44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819" y="4401635"/>
            <a:ext cx="2931053" cy="167579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AC79463-8DF2-AEEF-3166-8407F9A6E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0051" y="3357786"/>
            <a:ext cx="2232248" cy="148772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FEBCB21-57DB-BCDE-E83C-E12371939B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4" b="100000" l="0" r="100000">
                        <a14:foregroundMark x1="6958" y1="65678" x2="23857" y2="82203"/>
                        <a14:foregroundMark x1="14314" y1="94068" x2="29423" y2="92797"/>
                        <a14:foregroundMark x1="35189" y1="65254" x2="61034" y2="93644"/>
                        <a14:foregroundMark x1="23459" y1="65678" x2="27435" y2="73305"/>
                        <a14:foregroundMark x1="5765" y1="86017" x2="9344" y2="91525"/>
                        <a14:foregroundMark x1="60437" y1="64407" x2="63419" y2="80085"/>
                        <a14:foregroundMark x1="70378" y1="64831" x2="75746" y2="88983"/>
                        <a14:foregroundMark x1="68787" y1="96610" x2="95427" y2="93220"/>
                        <a14:foregroundMark x1="86481" y1="65678" x2="95427" y2="87712"/>
                        <a14:foregroundMark x1="37773" y1="81356" x2="37773" y2="81356"/>
                        <a14:foregroundMark x1="51292" y1="35169" x2="93439" y2="24153"/>
                        <a14:foregroundMark x1="92247" y1="19068" x2="98012" y2="23729"/>
                        <a14:foregroundMark x1="81511" y1="36017" x2="91849" y2="36017"/>
                        <a14:foregroundMark x1="3976" y1="61441" x2="28429" y2="89407"/>
                        <a14:foregroundMark x1="38767" y1="94068" x2="44732" y2="94068"/>
                        <a14:foregroundMark x1="79920" y1="50424" x2="79920" y2="50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88"/>
          <a:stretch/>
        </p:blipFill>
        <p:spPr>
          <a:xfrm>
            <a:off x="2730919" y="2958790"/>
            <a:ext cx="7116118" cy="2955230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434C620E-8F5F-C834-25A5-18E728299EC9}"/>
              </a:ext>
            </a:extLst>
          </p:cNvPr>
          <p:cNvSpPr/>
          <p:nvPr/>
        </p:nvSpPr>
        <p:spPr>
          <a:xfrm>
            <a:off x="4962848" y="3862388"/>
            <a:ext cx="4879155" cy="20516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67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11B0-399A-4E0D-A124-2BF53D6C262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E68D132-E3CE-4F94-8653-F03EBED536E8}"/>
              </a:ext>
            </a:extLst>
          </p:cNvPr>
          <p:cNvSpPr txBox="1">
            <a:spLocks/>
          </p:cNvSpPr>
          <p:nvPr/>
        </p:nvSpPr>
        <p:spPr>
          <a:xfrm>
            <a:off x="560387" y="593725"/>
            <a:ext cx="11376025" cy="8794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Des </a:t>
            </a:r>
            <a:r>
              <a:rPr lang="de-CH" dirty="0" err="1"/>
              <a:t>portes</a:t>
            </a:r>
            <a:r>
              <a:rPr lang="de-CH" dirty="0"/>
              <a:t> Record à </a:t>
            </a:r>
            <a:r>
              <a:rPr lang="de-CH" dirty="0" err="1"/>
              <a:t>coup</a:t>
            </a:r>
            <a:r>
              <a:rPr lang="de-CH" dirty="0"/>
              <a:t> </a:t>
            </a:r>
            <a:r>
              <a:rPr lang="de-CH" dirty="0" err="1"/>
              <a:t>sûr</a:t>
            </a:r>
            <a:br>
              <a:rPr lang="de-DE" dirty="0"/>
            </a:br>
            <a:r>
              <a:rPr lang="de-CH" b="0" dirty="0" err="1"/>
              <a:t>Faites-nous</a:t>
            </a:r>
            <a:r>
              <a:rPr lang="de-CH" b="0" dirty="0"/>
              <a:t> </a:t>
            </a:r>
            <a:r>
              <a:rPr lang="de-CH" b="0" dirty="0" err="1"/>
              <a:t>confiance</a:t>
            </a:r>
            <a:r>
              <a:rPr lang="de-CH" b="0" dirty="0"/>
              <a:t> !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1219E4-9BE0-BAAE-5E1C-2E7E1F26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Record THERMCORD RC 2 et RC 3  l  Confidential  l  Product Management</a:t>
            </a:r>
            <a:endParaRPr lang="en-GB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0F26E53-03CB-ACCB-3A3D-3C9DF3E8175F}"/>
              </a:ext>
            </a:extLst>
          </p:cNvPr>
          <p:cNvGrpSpPr/>
          <p:nvPr/>
        </p:nvGrpSpPr>
        <p:grpSpPr>
          <a:xfrm>
            <a:off x="9747637" y="4004204"/>
            <a:ext cx="2216712" cy="2056762"/>
            <a:chOff x="8694294" y="2650904"/>
            <a:chExt cx="3395279" cy="315028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EF78C25-F3A0-53A7-229F-7FB072482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4294" y="3297835"/>
              <a:ext cx="2468009" cy="2503357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00F6E13-5222-A5E1-ABE1-179F049D3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917" b="98660" l="64238" r="959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4178" t="46031" r="2874"/>
            <a:stretch/>
          </p:blipFill>
          <p:spPr>
            <a:xfrm>
              <a:off x="10140846" y="2650904"/>
              <a:ext cx="1948727" cy="1606771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72D1F65E-00E5-909B-391D-4D6D321D81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36" y="4062267"/>
            <a:ext cx="6207393" cy="109230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EDE1810-B6D3-8E2E-935C-489BBD83FA9C}"/>
              </a:ext>
            </a:extLst>
          </p:cNvPr>
          <p:cNvSpPr/>
          <p:nvPr/>
        </p:nvSpPr>
        <p:spPr>
          <a:xfrm>
            <a:off x="6582815" y="3929339"/>
            <a:ext cx="1152144" cy="8961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B71A673-D069-AD07-2362-023E4920729B}"/>
              </a:ext>
            </a:extLst>
          </p:cNvPr>
          <p:cNvGrpSpPr/>
          <p:nvPr/>
        </p:nvGrpSpPr>
        <p:grpSpPr>
          <a:xfrm>
            <a:off x="6473518" y="3868419"/>
            <a:ext cx="1348446" cy="1072753"/>
            <a:chOff x="1856283" y="3536950"/>
            <a:chExt cx="1348446" cy="1072753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45A1050-20BB-98B2-BDE9-65D0F0A33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8868" y="3536950"/>
              <a:ext cx="980895" cy="790575"/>
            </a:xfrm>
            <a:prstGeom prst="rect">
              <a:avLst/>
            </a:prstGeom>
            <a:ln>
              <a:solidFill>
                <a:sysClr val="window" lastClr="FFFFFF"/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4C35836-CFEB-5449-A93F-F1194250466C}"/>
                </a:ext>
              </a:extLst>
            </p:cNvPr>
            <p:cNvSpPr txBox="1"/>
            <p:nvPr/>
          </p:nvSpPr>
          <p:spPr>
            <a:xfrm>
              <a:off x="1856283" y="4301926"/>
              <a:ext cx="1348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THERMCORD</a:t>
              </a:r>
              <a:endPara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B7FE2E9-1F0B-3C4B-DF19-8730054B03B3}"/>
              </a:ext>
            </a:extLst>
          </p:cNvPr>
          <p:cNvGrpSpPr/>
          <p:nvPr/>
        </p:nvGrpSpPr>
        <p:grpSpPr>
          <a:xfrm>
            <a:off x="6775230" y="5627888"/>
            <a:ext cx="1015471" cy="1076460"/>
            <a:chOff x="1446552" y="4545330"/>
            <a:chExt cx="1015471" cy="10764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7C3D89D-EC1D-E64E-BDCC-7980C4A9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6966" y="4545330"/>
              <a:ext cx="993247" cy="793115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632E463-2A80-0F9B-B45F-FC423EE743F6}"/>
                </a:ext>
              </a:extLst>
            </p:cNvPr>
            <p:cNvSpPr txBox="1"/>
            <p:nvPr/>
          </p:nvSpPr>
          <p:spPr>
            <a:xfrm>
              <a:off x="1446552" y="5314013"/>
              <a:ext cx="1015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Verdana"/>
                </a:rPr>
                <a:t>PROTECT</a:t>
              </a:r>
              <a:endParaRPr lang="de-CH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40BCA68-D41C-C140-65A1-2EA98E37B2D4}"/>
              </a:ext>
            </a:extLst>
          </p:cNvPr>
          <p:cNvGrpSpPr/>
          <p:nvPr/>
        </p:nvGrpSpPr>
        <p:grpSpPr>
          <a:xfrm>
            <a:off x="8618567" y="5575069"/>
            <a:ext cx="1285100" cy="1073587"/>
            <a:chOff x="4938927" y="2912428"/>
            <a:chExt cx="1285100" cy="1073587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0139ACD-C2EE-51A8-A209-E0CFF71F35BB}"/>
                </a:ext>
              </a:extLst>
            </p:cNvPr>
            <p:cNvGrpSpPr/>
            <p:nvPr/>
          </p:nvGrpSpPr>
          <p:grpSpPr>
            <a:xfrm>
              <a:off x="4938927" y="2912428"/>
              <a:ext cx="946627" cy="803910"/>
              <a:chOff x="-1325880" y="1234440"/>
              <a:chExt cx="1013489" cy="845820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67DEB1A-F6EF-9AFD-6CFA-3F693DFE8321}"/>
                  </a:ext>
                </a:extLst>
              </p:cNvPr>
              <p:cNvSpPr/>
              <p:nvPr/>
            </p:nvSpPr>
            <p:spPr>
              <a:xfrm>
                <a:off x="-1325880" y="1234440"/>
                <a:ext cx="990600" cy="84582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4" name="Picture 6" descr="https://www.record.ch/MediaImage/ListPicture230x170/202/icon_revolving_door_320x200.jpg">
                <a:extLst>
                  <a:ext uri="{FF2B5EF4-FFF2-40B4-BE49-F238E27FC236}">
                    <a16:creationId xmlns:a16="http://schemas.microsoft.com/office/drawing/2014/main" id="{329E1875-6346-075F-C240-3F7DD37291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10000" r="90000">
                            <a14:foregroundMark x1="60833" y1="84091" x2="70833" y2="73864"/>
                            <a14:foregroundMark x1="38333" y1="77273" x2="56667" y2="85227"/>
                            <a14:foregroundMark x1="35000" y1="81818" x2="42500" y2="88636"/>
                            <a14:foregroundMark x1="46667" y1="90909" x2="46667" y2="90909"/>
                            <a14:backgroundMark x1="28333" y1="96591" x2="51667" y2="9886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18231" y="1277626"/>
                <a:ext cx="1005840" cy="792000"/>
              </a:xfrm>
              <a:prstGeom prst="rect">
                <a:avLst/>
              </a:prstGeom>
              <a:noFill/>
              <a:ln w="28575">
                <a:solidFill>
                  <a:srgbClr val="45637A">
                    <a:lumMod val="75000"/>
                  </a:srgb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9509A9A-0152-0643-99BA-D86909EE0AE3}"/>
                </a:ext>
              </a:extLst>
            </p:cNvPr>
            <p:cNvSpPr txBox="1"/>
            <p:nvPr/>
          </p:nvSpPr>
          <p:spPr>
            <a:xfrm>
              <a:off x="5002218" y="3678238"/>
              <a:ext cx="1221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K 32 ¦ K 42</a:t>
              </a:r>
              <a:endPara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04AAF39-80DF-3673-030F-80F2B0EA838A}"/>
              </a:ext>
            </a:extLst>
          </p:cNvPr>
          <p:cNvGrpSpPr/>
          <p:nvPr/>
        </p:nvGrpSpPr>
        <p:grpSpPr>
          <a:xfrm>
            <a:off x="8519835" y="3819421"/>
            <a:ext cx="1296092" cy="1061958"/>
            <a:chOff x="3510280" y="3060065"/>
            <a:chExt cx="1296092" cy="1061958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1D15232-CD4B-3DB6-9010-7A704239B386}"/>
                </a:ext>
              </a:extLst>
            </p:cNvPr>
            <p:cNvGrpSpPr/>
            <p:nvPr/>
          </p:nvGrpSpPr>
          <p:grpSpPr>
            <a:xfrm>
              <a:off x="3510280" y="3060065"/>
              <a:ext cx="969963" cy="791210"/>
              <a:chOff x="3139440" y="2816225"/>
              <a:chExt cx="969963" cy="791210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C10706DD-EBA4-6F6A-E2E4-A9D256B374DE}"/>
                  </a:ext>
                </a:extLst>
              </p:cNvPr>
              <p:cNvSpPr/>
              <p:nvPr/>
            </p:nvSpPr>
            <p:spPr>
              <a:xfrm>
                <a:off x="3139440" y="2816225"/>
                <a:ext cx="969963" cy="791210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5637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9" name="Picture 4" descr="https://www.record.ch/MediaImage/ListPicture230x170/201/icon_radial_sliding_door_320x200.jpg">
                <a:extLst>
                  <a:ext uri="{FF2B5EF4-FFF2-40B4-BE49-F238E27FC236}">
                    <a16:creationId xmlns:a16="http://schemas.microsoft.com/office/drawing/2014/main" id="{7E28FEA6-7367-1F37-820F-35E11E7076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98864" l="10000" r="90000">
                            <a14:foregroundMark x1="68333" y1="20455" x2="62500" y2="84091"/>
                            <a14:foregroundMark x1="70833" y1="18182" x2="70833" y2="77273"/>
                            <a14:foregroundMark x1="72500" y1="19318" x2="74167" y2="76136"/>
                            <a14:foregroundMark x1="48333" y1="95455" x2="65000" y2="89773"/>
                            <a14:foregroundMark x1="26667" y1="35227" x2="30833" y2="75000"/>
                            <a14:backgroundMark x1="20833" y1="28409" x2="23333" y2="7045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877" r="18242"/>
              <a:stretch/>
            </p:blipFill>
            <p:spPr bwMode="auto">
              <a:xfrm>
                <a:off x="3338513" y="2856583"/>
                <a:ext cx="612269" cy="731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E8F2A254-3DE9-E528-796E-2A1654A64BB6}"/>
                </a:ext>
              </a:extLst>
            </p:cNvPr>
            <p:cNvSpPr txBox="1"/>
            <p:nvPr/>
          </p:nvSpPr>
          <p:spPr>
            <a:xfrm>
              <a:off x="3865089" y="3814246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CURVED</a:t>
              </a:r>
              <a:endPara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</p:grpSp>
      <p:sp>
        <p:nvSpPr>
          <p:cNvPr id="30" name="Rahmen 29">
            <a:extLst>
              <a:ext uri="{FF2B5EF4-FFF2-40B4-BE49-F238E27FC236}">
                <a16:creationId xmlns:a16="http://schemas.microsoft.com/office/drawing/2014/main" id="{54873959-195D-5EEA-F1F5-2C4CAF171ED4}"/>
              </a:ext>
            </a:extLst>
          </p:cNvPr>
          <p:cNvSpPr/>
          <p:nvPr/>
        </p:nvSpPr>
        <p:spPr>
          <a:xfrm>
            <a:off x="8495054" y="3781321"/>
            <a:ext cx="1035844" cy="864393"/>
          </a:xfrm>
          <a:prstGeom prst="frame">
            <a:avLst>
              <a:gd name="adj1" fmla="val 7541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Rahmen 30">
            <a:extLst>
              <a:ext uri="{FF2B5EF4-FFF2-40B4-BE49-F238E27FC236}">
                <a16:creationId xmlns:a16="http://schemas.microsoft.com/office/drawing/2014/main" id="{DC2095FC-1DBA-D29A-CFD1-273BA57C2E4B}"/>
              </a:ext>
            </a:extLst>
          </p:cNvPr>
          <p:cNvSpPr/>
          <p:nvPr/>
        </p:nvSpPr>
        <p:spPr>
          <a:xfrm>
            <a:off x="6801985" y="3859902"/>
            <a:ext cx="1000125" cy="828675"/>
          </a:xfrm>
          <a:prstGeom prst="frame">
            <a:avLst>
              <a:gd name="adj1" fmla="val 7115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Rahmen 31">
            <a:extLst>
              <a:ext uri="{FF2B5EF4-FFF2-40B4-BE49-F238E27FC236}">
                <a16:creationId xmlns:a16="http://schemas.microsoft.com/office/drawing/2014/main" id="{DF1001BD-11BD-0EA3-E4DC-9D7C3552A637}"/>
              </a:ext>
            </a:extLst>
          </p:cNvPr>
          <p:cNvSpPr/>
          <p:nvPr/>
        </p:nvSpPr>
        <p:spPr>
          <a:xfrm>
            <a:off x="8587923" y="5567258"/>
            <a:ext cx="1014412" cy="842963"/>
          </a:xfrm>
          <a:prstGeom prst="frame">
            <a:avLst>
              <a:gd name="adj1" fmla="val 4873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Rahmen 32">
            <a:extLst>
              <a:ext uri="{FF2B5EF4-FFF2-40B4-BE49-F238E27FC236}">
                <a16:creationId xmlns:a16="http://schemas.microsoft.com/office/drawing/2014/main" id="{2A30B476-C20D-6B4E-828E-D4F7B195B8EA}"/>
              </a:ext>
            </a:extLst>
          </p:cNvPr>
          <p:cNvSpPr/>
          <p:nvPr/>
        </p:nvSpPr>
        <p:spPr>
          <a:xfrm>
            <a:off x="6780554" y="5595833"/>
            <a:ext cx="1028700" cy="871538"/>
          </a:xfrm>
          <a:prstGeom prst="frame">
            <a:avLst>
              <a:gd name="adj1" fmla="val 9221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EF217C0-BD86-FA16-A674-D7C42E2717A7}"/>
              </a:ext>
            </a:extLst>
          </p:cNvPr>
          <p:cNvSpPr txBox="1"/>
          <p:nvPr/>
        </p:nvSpPr>
        <p:spPr>
          <a:xfrm>
            <a:off x="299745" y="3090920"/>
            <a:ext cx="1019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50% de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toutes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les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tentatives de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cambriolage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échouent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et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sont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avortées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. </a:t>
            </a:r>
          </a:p>
          <a:p>
            <a:pPr marL="285750" indent="-28575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après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seulement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trois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à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cinq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minutes</a:t>
            </a:r>
            <a:endParaRPr lang="de-DE" sz="1600" dirty="0">
              <a:solidFill>
                <a:prstClr val="black">
                  <a:lumMod val="75000"/>
                  <a:lumOff val="25000"/>
                </a:prstClr>
              </a:solidFill>
              <a:latin typeface="Verdana"/>
            </a:endParaRPr>
          </a:p>
          <a:p>
            <a:pPr marL="285750" indent="-285750">
              <a:buClr>
                <a:srgbClr val="00A0D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si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les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portes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sont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équipées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d'éléments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anti-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effraction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 et </a:t>
            </a:r>
            <a:r>
              <a:rPr lang="de-DE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renforcés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.</a:t>
            </a:r>
            <a:endParaRPr lang="de-CH" sz="1600" dirty="0">
              <a:solidFill>
                <a:prstClr val="black">
                  <a:lumMod val="75000"/>
                  <a:lumOff val="25000"/>
                </a:prstClr>
              </a:solidFill>
              <a:latin typeface="Verdana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0BA06847-B1AA-3C40-1783-379A506CA3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56" y="5390789"/>
            <a:ext cx="6207393" cy="998103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F20E9FC0-3688-C4CA-C203-1766FC361A94}"/>
              </a:ext>
            </a:extLst>
          </p:cNvPr>
          <p:cNvGrpSpPr/>
          <p:nvPr/>
        </p:nvGrpSpPr>
        <p:grpSpPr>
          <a:xfrm>
            <a:off x="3550186" y="3809109"/>
            <a:ext cx="6800583" cy="2839547"/>
            <a:chOff x="7534040" y="4068543"/>
            <a:chExt cx="6800583" cy="2839547"/>
          </a:xfrm>
        </p:grpSpPr>
        <p:graphicFrame>
          <p:nvGraphicFramePr>
            <p:cNvPr id="37" name="Diagramm 36">
              <a:extLst>
                <a:ext uri="{FF2B5EF4-FFF2-40B4-BE49-F238E27FC236}">
                  <a16:creationId xmlns:a16="http://schemas.microsoft.com/office/drawing/2014/main" id="{E873975A-5F6D-7E5D-451F-02C9237F587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32800175"/>
                </p:ext>
              </p:extLst>
            </p:nvPr>
          </p:nvGraphicFramePr>
          <p:xfrm>
            <a:off x="9892516" y="4068543"/>
            <a:ext cx="4442107" cy="28395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015163DB-28F0-1354-436A-A6E239012733}"/>
                </a:ext>
              </a:extLst>
            </p:cNvPr>
            <p:cNvSpPr txBox="1"/>
            <p:nvPr/>
          </p:nvSpPr>
          <p:spPr>
            <a:xfrm>
              <a:off x="7534040" y="4506912"/>
              <a:ext cx="7104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RC 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/>
                </a:rPr>
                <a:t>RC 3</a:t>
              </a:r>
              <a:endParaRPr kumimoji="0" lang="de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</a:endParaRPr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D00D4A0B-87AE-4173-45AD-9306240D7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40312" y="5136130"/>
              <a:ext cx="719137" cy="719137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3334B98-C682-A2A1-ACF1-5D9175778079}"/>
              </a:ext>
            </a:extLst>
          </p:cNvPr>
          <p:cNvGrpSpPr/>
          <p:nvPr/>
        </p:nvGrpSpPr>
        <p:grpSpPr>
          <a:xfrm>
            <a:off x="401747" y="1786848"/>
            <a:ext cx="11717575" cy="1152747"/>
            <a:chOff x="401748" y="1786848"/>
            <a:chExt cx="11233150" cy="1152747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B58555F-AFA7-9D8E-FDF9-D493346B2E1F}"/>
                </a:ext>
              </a:extLst>
            </p:cNvPr>
            <p:cNvSpPr/>
            <p:nvPr/>
          </p:nvSpPr>
          <p:spPr>
            <a:xfrm>
              <a:off x="401748" y="1799090"/>
              <a:ext cx="11233150" cy="1140505"/>
            </a:xfrm>
            <a:prstGeom prst="rect">
              <a:avLst/>
            </a:prstGeom>
            <a:solidFill>
              <a:srgbClr val="45637A">
                <a:lumMod val="75000"/>
              </a:srgbClr>
            </a:solidFill>
            <a:ln w="12700" cap="flat" cmpd="sng" algn="ctr">
              <a:solidFill>
                <a:srgbClr val="00A0D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B2B9B9D-5C11-DBA9-8878-4EF408BE53CB}"/>
                </a:ext>
              </a:extLst>
            </p:cNvPr>
            <p:cNvSpPr txBox="1"/>
            <p:nvPr/>
          </p:nvSpPr>
          <p:spPr>
            <a:xfrm>
              <a:off x="1749120" y="1786848"/>
              <a:ext cx="9873615" cy="82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lnSpc>
                  <a:spcPct val="150000"/>
                </a:lnSpc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QUAND LA </a:t>
              </a:r>
              <a:r>
                <a:rPr lang="de-DE" sz="1800" b="1" kern="0" dirty="0">
                  <a:solidFill>
                    <a:prstClr val="white"/>
                  </a:solidFill>
                  <a:latin typeface="Verdana"/>
                </a:rPr>
                <a:t>SÉCURITÉ </a:t>
              </a:r>
              <a:r>
                <a:rPr kumimoji="0" lang="de-DE" sz="18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COMPTE </a:t>
              </a: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- Pas de </a:t>
              </a:r>
              <a:r>
                <a:rPr kumimoji="0" lang="de-DE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compromis</a:t>
              </a: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LEADING dans les classes de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résistance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RC 2 et RC 3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selon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la </a:t>
              </a:r>
              <a:r>
                <a:rPr kumimoji="0" lang="en-GB" sz="16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norme</a:t>
              </a: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</a:rPr>
                <a:t> EN 1627</a:t>
              </a:r>
              <a:endParaRPr kumimoji="0" lang="de-CH" sz="160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7A32BAF4-D3A5-8EB2-B6D4-2FFB436BC347}"/>
                </a:ext>
              </a:extLst>
            </p:cNvPr>
            <p:cNvGrpSpPr/>
            <p:nvPr/>
          </p:nvGrpSpPr>
          <p:grpSpPr>
            <a:xfrm>
              <a:off x="552971" y="1845618"/>
              <a:ext cx="926707" cy="941282"/>
              <a:chOff x="552971" y="1845618"/>
              <a:chExt cx="926707" cy="941282"/>
            </a:xfrm>
          </p:grpSpPr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4A070C95-B653-588D-C84D-89E031FE9FF9}"/>
                  </a:ext>
                </a:extLst>
              </p:cNvPr>
              <p:cNvSpPr/>
              <p:nvPr/>
            </p:nvSpPr>
            <p:spPr>
              <a:xfrm>
                <a:off x="552971" y="1845618"/>
                <a:ext cx="926707" cy="9412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2BC7685A-D819-3339-2D7F-A9349C633456}"/>
                  </a:ext>
                </a:extLst>
              </p:cNvPr>
              <p:cNvGrpSpPr/>
              <p:nvPr/>
            </p:nvGrpSpPr>
            <p:grpSpPr>
              <a:xfrm>
                <a:off x="552971" y="1845618"/>
                <a:ext cx="926707" cy="941282"/>
                <a:chOff x="6234537" y="693490"/>
                <a:chExt cx="1165688" cy="1184022"/>
              </a:xfrm>
              <a:solidFill>
                <a:schemeClr val="bg1"/>
              </a:solidFill>
            </p:grpSpPr>
            <p:pic>
              <p:nvPicPr>
                <p:cNvPr id="46" name="Grafik 45">
                  <a:extLst>
                    <a:ext uri="{FF2B5EF4-FFF2-40B4-BE49-F238E27FC236}">
                      <a16:creationId xmlns:a16="http://schemas.microsoft.com/office/drawing/2014/main" id="{3A91D194-4BB1-5AB8-5553-17B63FE9E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screen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10000" r="90000">
                              <a14:foregroundMark x1="27417" y1="31917" x2="27417" y2="31917"/>
                              <a14:foregroundMark x1="34333" y1="32833" x2="34333" y2="32833"/>
                              <a14:foregroundMark x1="42500" y1="54250" x2="42500" y2="54250"/>
                              <a14:foregroundMark x1="54500" y1="41417" x2="54500" y2="41417"/>
                              <a14:foregroundMark x1="59333" y1="39583" x2="59333" y2="39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2" t="15322" r="19571" b="15477"/>
                <a:stretch/>
              </p:blipFill>
              <p:spPr>
                <a:xfrm>
                  <a:off x="6234537" y="693490"/>
                  <a:ext cx="1045192" cy="118402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7" name="Grafik 46">
                  <a:extLst>
                    <a:ext uri="{FF2B5EF4-FFF2-40B4-BE49-F238E27FC236}">
                      <a16:creationId xmlns:a16="http://schemas.microsoft.com/office/drawing/2014/main" id="{FFD64C39-0F3F-D0CE-4FF5-4F300F892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 cstate="screen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15750" b="85583" l="23750" r="78083">
                              <a14:foregroundMark x1="33583" y1="41500" x2="33583" y2="41500"/>
                              <a14:foregroundMark x1="38167" y1="58000" x2="38167" y2="58000"/>
                              <a14:foregroundMark x1="61000" y1="42500" x2="61000" y2="42500"/>
                              <a14:foregroundMark x1="41250" y1="28333" x2="41250" y2="28333"/>
                              <a14:foregroundMark x1="45333" y1="28500" x2="45333" y2="28500"/>
                              <a14:foregroundMark x1="50083" y1="27500" x2="50083" y2="27500"/>
                              <a14:foregroundMark x1="54583" y1="28083" x2="54583" y2="28083"/>
                              <a14:foregroundMark x1="58750" y1="28333" x2="58750" y2="28333"/>
                              <a14:foregroundMark x1="30083" y1="32000" x2="47000" y2="47500"/>
                              <a14:backgroundMark x1="51333" y1="53833" x2="51333" y2="53833"/>
                              <a14:backgroundMark x1="55250" y1="46000" x2="49917" y2="56750"/>
                              <a14:backgroundMark x1="44333" y1="53000" x2="49250" y2="58167"/>
                              <a14:backgroundMark x1="55250" y1="45833" x2="48667" y2="577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006" t="14838" r="21818" b="15150"/>
                <a:stretch/>
              </p:blipFill>
              <p:spPr>
                <a:xfrm>
                  <a:off x="6889675" y="1229686"/>
                  <a:ext cx="510550" cy="647826"/>
                </a:xfrm>
                <a:prstGeom prst="rect">
                  <a:avLst/>
                </a:prstGeom>
                <a:grpFill/>
              </p:spPr>
            </p:pic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A6234D4D-C7EC-5196-78A5-8D2C1A637156}"/>
                    </a:ext>
                  </a:extLst>
                </p:cNvPr>
                <p:cNvSpPr/>
                <p:nvPr/>
              </p:nvSpPr>
              <p:spPr>
                <a:xfrm>
                  <a:off x="7068887" y="1488235"/>
                  <a:ext cx="163349" cy="16334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66BC7F3C-3727-36FC-7377-0B0FAA6BC7EF}"/>
                    </a:ext>
                  </a:extLst>
                </p:cNvPr>
                <p:cNvSpPr txBox="1"/>
                <p:nvPr/>
              </p:nvSpPr>
              <p:spPr>
                <a:xfrm>
                  <a:off x="7051096" y="1498744"/>
                  <a:ext cx="181140" cy="12311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800" b="1" kern="600" dirty="0">
                      <a:solidFill>
                        <a:schemeClr val="bg2">
                          <a:lumMod val="50000"/>
                        </a:schemeClr>
                      </a:solidFill>
                      <a:latin typeface="Bahnschrift SemiBold SemiConden" panose="020B0502040204020203" pitchFamily="34" charset="0"/>
                    </a:rPr>
                    <a:t>RC 3</a:t>
                  </a:r>
                  <a:endParaRPr lang="de-CH" sz="800" b="1" kern="600" dirty="0" err="1">
                    <a:solidFill>
                      <a:schemeClr val="bg2">
                        <a:lumMod val="50000"/>
                      </a:schemeClr>
                    </a:solidFill>
                    <a:latin typeface="Bahnschrift SemiBold SemiConden" panose="020B0502040204020203" pitchFamily="34" charset="0"/>
                  </a:endParaRPr>
                </a:p>
              </p:txBody>
            </p:sp>
          </p:grpSp>
        </p:grp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D1A833DB-A53C-E114-DC5C-6EEB7E9C3607}"/>
              </a:ext>
            </a:extLst>
          </p:cNvPr>
          <p:cNvSpPr txBox="1"/>
          <p:nvPr/>
        </p:nvSpPr>
        <p:spPr>
          <a:xfrm>
            <a:off x="5657537" y="6059990"/>
            <a:ext cx="7694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kern="600" dirty="0">
                <a:solidFill>
                  <a:srgbClr val="FF0000"/>
                </a:solidFill>
              </a:rPr>
              <a:t>à </a:t>
            </a:r>
            <a:r>
              <a:rPr lang="de-DE" b="1" kern="600" dirty="0" err="1">
                <a:solidFill>
                  <a:srgbClr val="FF0000"/>
                </a:solidFill>
              </a:rPr>
              <a:t>venir</a:t>
            </a:r>
            <a:endParaRPr lang="de-DE" b="1" kern="600" dirty="0">
              <a:solidFill>
                <a:srgbClr val="FF0000"/>
              </a:solidFill>
            </a:endParaRPr>
          </a:p>
          <a:p>
            <a:r>
              <a:rPr lang="de-DE" b="1" kern="600" dirty="0" err="1">
                <a:solidFill>
                  <a:srgbClr val="FF0000"/>
                </a:solidFill>
              </a:rPr>
              <a:t>bientôt</a:t>
            </a:r>
            <a:endParaRPr lang="de-CH" b="1" kern="600" dirty="0">
              <a:solidFill>
                <a:srgbClr val="FF0000"/>
              </a:solidFill>
            </a:endParaRPr>
          </a:p>
          <a:p>
            <a:endParaRPr lang="de-CH" sz="1800" b="1" kern="600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9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de-DE" dirty="0"/>
              <a:t>Record THERMCORD RC 3</a:t>
            </a:r>
            <a:br>
              <a:rPr lang="de-DE" dirty="0"/>
            </a:b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noProof="0"/>
              <a:t>Record THERMCORD RC 2 et RC 3  l  Confidential  l  Product Management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C4BFC7-A270-41D1-9601-CF7892BE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650" y="6357188"/>
            <a:ext cx="360363" cy="180000"/>
          </a:xfrm>
        </p:spPr>
        <p:txBody>
          <a:bodyPr/>
          <a:lstStyle/>
          <a:p>
            <a:fld id="{3CCB0969-67B2-4C8D-959D-041802E949F6}" type="slidenum">
              <a:rPr lang="en-GB" smtClean="0"/>
              <a:t>4</a:t>
            </a:fld>
            <a:endParaRPr lang="en-GB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BBDECCB-461B-09B1-7BE1-C40275C8DCCB}"/>
              </a:ext>
            </a:extLst>
          </p:cNvPr>
          <p:cNvGrpSpPr/>
          <p:nvPr/>
        </p:nvGrpSpPr>
        <p:grpSpPr>
          <a:xfrm>
            <a:off x="1229313" y="2421682"/>
            <a:ext cx="2448272" cy="2452900"/>
            <a:chOff x="10080274" y="4536589"/>
            <a:chExt cx="1540100" cy="1543011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02F4F35C-BAC7-4E14-AF7C-6AB71FDA3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18067" y="4853933"/>
              <a:ext cx="903011" cy="908323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B5FD2C9-06BC-3BA3-D0AD-D5CC42A61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5" t="21459" r="21954" b="21102"/>
            <a:stretch/>
          </p:blipFill>
          <p:spPr>
            <a:xfrm>
              <a:off x="10080274" y="4536589"/>
              <a:ext cx="1540100" cy="154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2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Record THERMCORD RC 3</a:t>
            </a:r>
            <a:br>
              <a:rPr lang="de-DE" dirty="0"/>
            </a:br>
            <a:endParaRPr lang="de-DE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ctr" defTabSz="1218996" rtl="0" eaLnBrk="1" latinLnBrk="0" hangingPunct="1">
              <a:lnSpc>
                <a:spcPts val="13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9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96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95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93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92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90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88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87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THERMCORD RC 2 et RC 3  l  Confidential  l  Product Management</a:t>
            </a:r>
            <a:endParaRPr lang="en-GB" sz="7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8F2099-C65E-45BB-AE74-76D7CB2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5</a:t>
            </a:fld>
            <a:endParaRPr lang="en-GB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9F728B5-E21F-4812-C549-D748E8610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5739" y="1773238"/>
            <a:ext cx="4372247" cy="4537075"/>
          </a:xfrm>
        </p:spPr>
        <p:txBody>
          <a:bodyPr/>
          <a:lstStyle/>
          <a:p>
            <a:pPr marL="358775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La </a:t>
            </a:r>
            <a:r>
              <a:rPr lang="en-US" dirty="0" err="1"/>
              <a:t>variante</a:t>
            </a:r>
            <a:r>
              <a:rPr lang="en-US" dirty="0"/>
              <a:t> la plus critique "sans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latérale</a:t>
            </a:r>
            <a:r>
              <a:rPr lang="en-US" dirty="0"/>
              <a:t>" a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choisie</a:t>
            </a:r>
            <a:r>
              <a:rPr lang="en-US" dirty="0"/>
              <a:t> pour le </a:t>
            </a:r>
            <a:r>
              <a:rPr lang="en-US" dirty="0" err="1"/>
              <a:t>calcul</a:t>
            </a:r>
            <a:r>
              <a:rPr lang="en-US" dirty="0"/>
              <a:t>.</a:t>
            </a:r>
          </a:p>
          <a:p>
            <a:pPr marL="358775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358775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Et pour des raisons de </a:t>
            </a:r>
            <a:r>
              <a:rPr lang="en-US" dirty="0" err="1"/>
              <a:t>sécurité</a:t>
            </a:r>
            <a:r>
              <a:rPr lang="en-US" dirty="0"/>
              <a:t>, nous </a:t>
            </a:r>
            <a:r>
              <a:rPr lang="en-US" dirty="0" err="1"/>
              <a:t>nous</a:t>
            </a:r>
            <a:r>
              <a:rPr lang="en-US" dirty="0"/>
              <a:t> </a:t>
            </a:r>
            <a:r>
              <a:rPr lang="en-US" dirty="0" err="1"/>
              <a:t>sommes</a:t>
            </a:r>
            <a:r>
              <a:rPr lang="en-US" dirty="0"/>
              <a:t> </a:t>
            </a:r>
            <a:r>
              <a:rPr lang="en-US" dirty="0" err="1"/>
              <a:t>limités</a:t>
            </a:r>
            <a:r>
              <a:rPr lang="en-US" dirty="0"/>
              <a:t> !</a:t>
            </a:r>
            <a:br>
              <a:rPr lang="en-US" dirty="0"/>
            </a:br>
            <a:r>
              <a:rPr lang="en-US" dirty="0"/>
              <a:t>THERMCORD RC 3 </a:t>
            </a:r>
            <a:r>
              <a:rPr lang="en-US" dirty="0" err="1"/>
              <a:t>n'a</a:t>
            </a:r>
            <a:r>
              <a:rPr lang="en-US" dirty="0"/>
              <a:t> pas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publié</a:t>
            </a:r>
            <a:r>
              <a:rPr lang="en-US" dirty="0"/>
              <a:t> pour les Escape Routes dans le passé.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7AD86B9-BC92-B2F7-A6A5-A9AC0C627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4" y="1773238"/>
            <a:ext cx="6910679" cy="404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Record THERMCORD RC 3</a:t>
            </a:r>
            <a:br>
              <a:rPr lang="de-DE" dirty="0"/>
            </a:br>
            <a:r>
              <a:rPr lang="de-DE" b="0" dirty="0" err="1"/>
              <a:t>Aujourd'hui</a:t>
            </a:r>
            <a:r>
              <a:rPr lang="de-DE" b="0" dirty="0"/>
              <a:t> THERMCORD RC 3 </a:t>
            </a:r>
            <a:r>
              <a:rPr lang="de-DE" b="0" dirty="0" err="1"/>
              <a:t>avec</a:t>
            </a:r>
            <a:r>
              <a:rPr lang="de-DE" b="0" dirty="0"/>
              <a:t> </a:t>
            </a:r>
            <a:r>
              <a:rPr lang="de-DE" b="0" dirty="0" err="1"/>
              <a:t>panneau</a:t>
            </a:r>
            <a:r>
              <a:rPr lang="de-DE" b="0" dirty="0"/>
              <a:t> </a:t>
            </a:r>
            <a:r>
              <a:rPr lang="de-DE" b="0" dirty="0" err="1"/>
              <a:t>latéral</a:t>
            </a:r>
            <a:r>
              <a:rPr lang="de-DE" b="0" dirty="0"/>
              <a:t> </a:t>
            </a:r>
            <a:r>
              <a:rPr lang="de-DE" b="0" dirty="0" err="1"/>
              <a:t>pour</a:t>
            </a:r>
            <a:r>
              <a:rPr lang="de-DE" b="0" dirty="0"/>
              <a:t> </a:t>
            </a:r>
            <a:r>
              <a:rPr lang="de-DE" b="0" dirty="0" err="1"/>
              <a:t>les</a:t>
            </a:r>
            <a:r>
              <a:rPr lang="de-DE" b="0" dirty="0"/>
              <a:t> </a:t>
            </a:r>
            <a:r>
              <a:rPr lang="de-DE" b="0" dirty="0" err="1"/>
              <a:t>voies</a:t>
            </a:r>
            <a:r>
              <a:rPr lang="de-DE" b="0" dirty="0"/>
              <a:t> de </a:t>
            </a:r>
            <a:r>
              <a:rPr lang="de-DE" b="0" dirty="0" err="1"/>
              <a:t>secour</a:t>
            </a:r>
            <a:r>
              <a:rPr lang="de-DE" b="0" dirty="0"/>
              <a:t> !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ctr" defTabSz="1218996" rtl="0" eaLnBrk="1" latinLnBrk="0" hangingPunct="1">
              <a:lnSpc>
                <a:spcPts val="13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9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96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95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93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92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90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88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87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THERMCORD RC 2 et RC 3  l  Confidential  l  Product Management</a:t>
            </a:r>
            <a:endParaRPr lang="en-GB" sz="7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8F2099-C65E-45BB-AE74-76D7CB2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6</a:t>
            </a:fld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AD34FF1-03F7-FC4D-CE6D-08FEC2AE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297" y="2926159"/>
            <a:ext cx="1435502" cy="14439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8A033EC-D652-CD6C-593B-620932347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21459" r="21954" b="21102"/>
          <a:stretch/>
        </p:blipFill>
        <p:spPr>
          <a:xfrm>
            <a:off x="1229313" y="2421682"/>
            <a:ext cx="2448272" cy="24529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15CD02-0902-FD5E-707C-92E0EC4A29A1}"/>
              </a:ext>
            </a:extLst>
          </p:cNvPr>
          <p:cNvSpPr txBox="1"/>
          <p:nvPr/>
        </p:nvSpPr>
        <p:spPr>
          <a:xfrm>
            <a:off x="4341836" y="3204156"/>
            <a:ext cx="7469186" cy="2836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40"/>
              </a:lnSpc>
              <a:spcAft>
                <a:spcPts val="567"/>
              </a:spcAft>
            </a:pPr>
            <a:r>
              <a:rPr lang="de-DE" sz="5400" kern="600" dirty="0"/>
              <a:t>Mais </a:t>
            </a:r>
            <a:r>
              <a:rPr lang="de-DE" sz="5400" kern="600" dirty="0" err="1"/>
              <a:t>c'est du passé</a:t>
            </a:r>
            <a:r>
              <a:rPr lang="de-DE" sz="5400" kern="600" dirty="0"/>
              <a:t>...</a:t>
            </a:r>
          </a:p>
          <a:p>
            <a:pPr>
              <a:lnSpc>
                <a:spcPts val="2340"/>
              </a:lnSpc>
              <a:spcAft>
                <a:spcPts val="567"/>
              </a:spcAft>
            </a:pPr>
            <a:endParaRPr lang="de-DE" sz="3200" kern="600" dirty="0"/>
          </a:p>
          <a:p>
            <a:pPr>
              <a:spcAft>
                <a:spcPts val="567"/>
              </a:spcAft>
            </a:pPr>
            <a:r>
              <a:rPr lang="de-DE" sz="3200" kern="600" dirty="0"/>
              <a:t>et THERMCORD RC 3 </a:t>
            </a:r>
            <a:br>
              <a:rPr lang="de-DE" sz="3200" kern="600" dirty="0"/>
            </a:br>
            <a:r>
              <a:rPr lang="de-DE" sz="3200" b="1" kern="600" dirty="0" err="1"/>
              <a:t>avec</a:t>
            </a:r>
            <a:r>
              <a:rPr lang="de-DE" sz="3200" b="1" kern="600" dirty="0"/>
              <a:t> </a:t>
            </a:r>
            <a:r>
              <a:rPr lang="de-DE" sz="3200" b="1" kern="600" dirty="0" err="1"/>
              <a:t>panneau</a:t>
            </a:r>
            <a:r>
              <a:rPr lang="de-DE" sz="3200" b="1" kern="600" dirty="0"/>
              <a:t> </a:t>
            </a:r>
            <a:r>
              <a:rPr lang="de-DE" sz="3200" b="1" kern="600" dirty="0" err="1"/>
              <a:t>latéral</a:t>
            </a:r>
            <a:r>
              <a:rPr lang="de-DE" sz="3200" b="1" kern="600" dirty="0"/>
              <a:t> </a:t>
            </a:r>
            <a:r>
              <a:rPr lang="de-DE" sz="3200" kern="600" dirty="0" err="1"/>
              <a:t>peuvent</a:t>
            </a:r>
            <a:r>
              <a:rPr lang="de-DE" sz="3200" kern="600" dirty="0"/>
              <a:t> </a:t>
            </a:r>
            <a:r>
              <a:rPr lang="de-DE" sz="3200" kern="600" dirty="0" err="1"/>
              <a:t>être</a:t>
            </a:r>
            <a:r>
              <a:rPr lang="de-DE" sz="3200" kern="600" dirty="0"/>
              <a:t> </a:t>
            </a:r>
            <a:r>
              <a:rPr lang="de-DE" sz="3200" kern="600" dirty="0" err="1"/>
              <a:t>appliqués</a:t>
            </a:r>
            <a:r>
              <a:rPr lang="de-DE" sz="3200" kern="600" dirty="0"/>
              <a:t> </a:t>
            </a:r>
            <a:r>
              <a:rPr lang="de-DE" sz="3200" kern="600" dirty="0" err="1"/>
              <a:t>pour</a:t>
            </a:r>
            <a:r>
              <a:rPr lang="de-DE" sz="3200" kern="600" dirty="0"/>
              <a:t> </a:t>
            </a:r>
            <a:r>
              <a:rPr lang="de-DE" sz="3200" kern="600" dirty="0" err="1"/>
              <a:t>applications</a:t>
            </a:r>
            <a:r>
              <a:rPr lang="de-DE" sz="3200" kern="600" dirty="0"/>
              <a:t> </a:t>
            </a:r>
            <a:r>
              <a:rPr lang="de-DE" sz="3200" kern="600" dirty="0" err="1"/>
              <a:t>Escape</a:t>
            </a:r>
            <a:r>
              <a:rPr lang="de-DE" sz="3200" kern="600" dirty="0"/>
              <a:t> Route </a:t>
            </a:r>
            <a:r>
              <a:rPr lang="de-DE" sz="3200" kern="600" dirty="0" err="1"/>
              <a:t>dès</a:t>
            </a:r>
            <a:r>
              <a:rPr lang="de-DE" sz="3200" kern="600" dirty="0"/>
              <a:t> </a:t>
            </a:r>
            <a:r>
              <a:rPr lang="de-DE" sz="3200" kern="600" dirty="0" err="1"/>
              <a:t>maintenant</a:t>
            </a:r>
            <a:r>
              <a:rPr lang="de-DE" sz="3200" kern="600" dirty="0"/>
              <a:t> </a:t>
            </a:r>
            <a:r>
              <a:rPr lang="de-DE" sz="4000" kern="600" dirty="0"/>
              <a:t>! </a:t>
            </a:r>
            <a:endParaRPr lang="de-CH" sz="3200" kern="600" dirty="0" err="1"/>
          </a:p>
        </p:txBody>
      </p:sp>
    </p:spTree>
    <p:extLst>
      <p:ext uri="{BB962C8B-B14F-4D97-AF65-F5344CB8AC3E}">
        <p14:creationId xmlns:p14="http://schemas.microsoft.com/office/powerpoint/2010/main" val="22334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Record THERMCORD RC 3</a:t>
            </a:r>
            <a:br>
              <a:rPr lang="de-DE" dirty="0"/>
            </a:br>
            <a:r>
              <a:rPr lang="de-CH" b="0" dirty="0"/>
              <a:t>THERMCORD </a:t>
            </a:r>
            <a:r>
              <a:rPr lang="de-CH" b="0" dirty="0" err="1"/>
              <a:t>avec</a:t>
            </a:r>
            <a:r>
              <a:rPr lang="de-CH" b="0" dirty="0"/>
              <a:t> </a:t>
            </a:r>
            <a:r>
              <a:rPr lang="de-CH" b="0" dirty="0" err="1"/>
              <a:t>panneau</a:t>
            </a:r>
            <a:r>
              <a:rPr lang="de-CH" b="0" dirty="0"/>
              <a:t> </a:t>
            </a:r>
            <a:r>
              <a:rPr lang="de-CH" b="0" dirty="0" err="1"/>
              <a:t>latéral</a:t>
            </a:r>
            <a:r>
              <a:rPr lang="de-CH" b="0" dirty="0"/>
              <a:t> RC 3 </a:t>
            </a:r>
            <a:r>
              <a:rPr lang="de-CH" b="0" dirty="0" err="1"/>
              <a:t>pour</a:t>
            </a:r>
            <a:r>
              <a:rPr lang="de-CH" b="0" dirty="0"/>
              <a:t> </a:t>
            </a:r>
            <a:r>
              <a:rPr lang="de-CH" b="0" dirty="0" err="1"/>
              <a:t>voies</a:t>
            </a:r>
            <a:r>
              <a:rPr lang="de-CH" b="0" dirty="0"/>
              <a:t> de </a:t>
            </a:r>
            <a:r>
              <a:rPr lang="de-CH" b="0" dirty="0" err="1"/>
              <a:t>secours</a:t>
            </a:r>
            <a:r>
              <a:rPr lang="de-CH" b="0" dirty="0"/>
              <a:t> </a:t>
            </a:r>
            <a:r>
              <a:rPr lang="de-DE" b="0" dirty="0"/>
              <a:t>!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ctr" defTabSz="1218996" rtl="0" eaLnBrk="1" latinLnBrk="0" hangingPunct="1">
              <a:lnSpc>
                <a:spcPts val="13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9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96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95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93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92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90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88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87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THERMCORD RC 2 et RC 3  l  Confidential  l  Product Management</a:t>
            </a:r>
            <a:endParaRPr lang="en-GB" sz="7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8F2099-C65E-45BB-AE74-76D7CB2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7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D1798F-94A6-6795-8EDA-C5C56A404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1764983"/>
            <a:ext cx="5299488" cy="4545330"/>
          </a:xfrm>
          <a:prstGeom prst="rect">
            <a:avLst/>
          </a:prstGeom>
        </p:spPr>
      </p:pic>
      <p:sp>
        <p:nvSpPr>
          <p:cNvPr id="10" name="Pfeil nach rechts 26">
            <a:extLst>
              <a:ext uri="{FF2B5EF4-FFF2-40B4-BE49-F238E27FC236}">
                <a16:creationId xmlns:a16="http://schemas.microsoft.com/office/drawing/2014/main" id="{2E29B8DC-1D3A-CFEC-C793-97F8AF9446B2}"/>
              </a:ext>
            </a:extLst>
          </p:cNvPr>
          <p:cNvSpPr/>
          <p:nvPr/>
        </p:nvSpPr>
        <p:spPr>
          <a:xfrm rot="21348675">
            <a:off x="2605543" y="4120103"/>
            <a:ext cx="1979683" cy="106765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kern="600" dirty="0">
                <a:solidFill>
                  <a:schemeClr val="bg1"/>
                </a:solidFill>
              </a:rPr>
              <a:t>600 </a:t>
            </a:r>
            <a:r>
              <a:rPr lang="de-DE" b="1" kern="600" dirty="0" err="1">
                <a:solidFill>
                  <a:schemeClr val="bg1"/>
                </a:solidFill>
              </a:rPr>
              <a:t>Pa </a:t>
            </a:r>
            <a:endParaRPr lang="de-CH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0C8D5D5-2531-2B92-DCCE-4724BCE01A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512" y1="29744" x2="53488" y2="31282"/>
                        <a14:foregroundMark x1="28682" y1="49231" x2="36822" y2="54872"/>
                        <a14:foregroundMark x1="74419" y1="41538" x2="90698" y2="36410"/>
                        <a14:foregroundMark x1="41860" y1="64103" x2="59302" y2="69231"/>
                        <a14:foregroundMark x1="48837" y1="77436" x2="61240" y2="76410"/>
                        <a14:foregroundMark x1="55039" y1="84103" x2="47287" y2="82564"/>
                        <a14:foregroundMark x1="45349" y1="90769" x2="41473" y2="9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11" y="1652622"/>
            <a:ext cx="3970961" cy="300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Record THERMCORD RC 3</a:t>
            </a:r>
            <a:br>
              <a:rPr lang="de-DE" dirty="0"/>
            </a:br>
            <a:r>
              <a:rPr lang="de-DE" b="0" dirty="0"/>
              <a:t>THERMCORD RC 3 </a:t>
            </a:r>
            <a:r>
              <a:rPr lang="de-CH" b="0" dirty="0" err="1"/>
              <a:t>avec</a:t>
            </a:r>
            <a:r>
              <a:rPr lang="de-CH" b="0" dirty="0"/>
              <a:t> </a:t>
            </a:r>
            <a:r>
              <a:rPr lang="de-CH" b="0" dirty="0" err="1"/>
              <a:t>panneau</a:t>
            </a:r>
            <a:r>
              <a:rPr lang="de-CH" b="0" dirty="0"/>
              <a:t> </a:t>
            </a:r>
            <a:r>
              <a:rPr lang="de-CH" b="0" dirty="0" err="1"/>
              <a:t>latéral</a:t>
            </a:r>
            <a:r>
              <a:rPr lang="de-CH" b="0" dirty="0"/>
              <a:t> RC 3 </a:t>
            </a:r>
            <a:r>
              <a:rPr lang="de-CH" b="0" dirty="0" err="1"/>
              <a:t>pour</a:t>
            </a:r>
            <a:r>
              <a:rPr lang="de-CH" b="0" dirty="0"/>
              <a:t> </a:t>
            </a:r>
            <a:r>
              <a:rPr lang="de-CH" b="0" dirty="0" err="1"/>
              <a:t>voies</a:t>
            </a:r>
            <a:r>
              <a:rPr lang="de-CH" b="0" dirty="0"/>
              <a:t> de </a:t>
            </a:r>
            <a:r>
              <a:rPr lang="de-CH" b="0" dirty="0" err="1"/>
              <a:t>secours</a:t>
            </a:r>
            <a:r>
              <a:rPr lang="de-CH" b="0" dirty="0"/>
              <a:t> </a:t>
            </a:r>
            <a:r>
              <a:rPr lang="de-DE" b="0" dirty="0"/>
              <a:t>!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ctr" defTabSz="1218996" rtl="0" eaLnBrk="1" latinLnBrk="0" hangingPunct="1">
              <a:lnSpc>
                <a:spcPts val="13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9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96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95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93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92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90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88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87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THERMCORD RC 2 et RC 3  l  Confidential  l  Product Management</a:t>
            </a:r>
            <a:endParaRPr lang="en-GB" sz="7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8F2099-C65E-45BB-AE74-76D7CB2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8</a:t>
            </a:fld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FEF735D-F319-993B-5CDC-FCE223BA8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4979" y="2366844"/>
            <a:ext cx="10777704" cy="2302034"/>
          </a:xfrm>
          <a:prstGeom prst="rect">
            <a:avLst/>
          </a:prstGeom>
        </p:spPr>
      </p:pic>
      <p:sp>
        <p:nvSpPr>
          <p:cNvPr id="12" name="Pfeil nach rechts 26">
            <a:extLst>
              <a:ext uri="{FF2B5EF4-FFF2-40B4-BE49-F238E27FC236}">
                <a16:creationId xmlns:a16="http://schemas.microsoft.com/office/drawing/2014/main" id="{8577B069-2B99-B45E-5348-F60D74B07381}"/>
              </a:ext>
            </a:extLst>
          </p:cNvPr>
          <p:cNvSpPr/>
          <p:nvPr/>
        </p:nvSpPr>
        <p:spPr>
          <a:xfrm rot="21348675">
            <a:off x="3919765" y="4364765"/>
            <a:ext cx="1979683" cy="106765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kern="600" dirty="0">
                <a:solidFill>
                  <a:schemeClr val="bg1"/>
                </a:solidFill>
              </a:rPr>
              <a:t>600 </a:t>
            </a:r>
            <a:r>
              <a:rPr lang="de-DE" b="1" kern="600" dirty="0" err="1">
                <a:solidFill>
                  <a:schemeClr val="bg1"/>
                </a:solidFill>
              </a:rPr>
              <a:t>Pa </a:t>
            </a:r>
            <a:endParaRPr lang="de-CH" b="1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DCD802-40E5-1F2E-0167-3597012EF978}"/>
              </a:ext>
            </a:extLst>
          </p:cNvPr>
          <p:cNvSpPr/>
          <p:nvPr/>
        </p:nvSpPr>
        <p:spPr>
          <a:xfrm>
            <a:off x="3577713" y="3069754"/>
            <a:ext cx="1296144" cy="720179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1B0DDA7-EDD6-2C17-6C7A-C1E8939F633A}"/>
              </a:ext>
            </a:extLst>
          </p:cNvPr>
          <p:cNvSpPr/>
          <p:nvPr/>
        </p:nvSpPr>
        <p:spPr>
          <a:xfrm>
            <a:off x="7321723" y="3069704"/>
            <a:ext cx="1296144" cy="720179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E64BBE0-CAFF-FFE7-F3B4-576F0C4FA2D2}"/>
              </a:ext>
            </a:extLst>
          </p:cNvPr>
          <p:cNvSpPr txBox="1"/>
          <p:nvPr/>
        </p:nvSpPr>
        <p:spPr>
          <a:xfrm>
            <a:off x="7321723" y="4412846"/>
            <a:ext cx="4546116" cy="1979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40"/>
              </a:lnSpc>
              <a:spcAft>
                <a:spcPts val="567"/>
              </a:spcAft>
            </a:pPr>
            <a:r>
              <a:rPr lang="de-DE" kern="600" dirty="0" err="1"/>
              <a:t>Lorsque</a:t>
            </a:r>
            <a:r>
              <a:rPr lang="de-DE" kern="600" dirty="0"/>
              <a:t> la </a:t>
            </a:r>
            <a:r>
              <a:rPr lang="de-DE" kern="600" dirty="0" err="1"/>
              <a:t>charge</a:t>
            </a:r>
            <a:r>
              <a:rPr lang="de-DE" kern="600" dirty="0"/>
              <a:t> </a:t>
            </a:r>
            <a:r>
              <a:rPr lang="de-DE" kern="600" dirty="0" err="1"/>
              <a:t>est</a:t>
            </a:r>
            <a:r>
              <a:rPr lang="de-DE" kern="600" dirty="0"/>
              <a:t> </a:t>
            </a:r>
            <a:r>
              <a:rPr lang="de-DE" kern="600" dirty="0" err="1"/>
              <a:t>appliquée</a:t>
            </a:r>
            <a:r>
              <a:rPr lang="de-DE" kern="600" dirty="0"/>
              <a:t> </a:t>
            </a:r>
          </a:p>
          <a:p>
            <a:pPr marL="285750" indent="-285750">
              <a:lnSpc>
                <a:spcPts val="2340"/>
              </a:lnSpc>
              <a:spcAft>
                <a:spcPts val="567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kern="600" dirty="0"/>
              <a:t>Le </a:t>
            </a:r>
            <a:r>
              <a:rPr lang="de-DE" kern="600" dirty="0" err="1"/>
              <a:t>panneau</a:t>
            </a:r>
            <a:r>
              <a:rPr lang="de-DE" kern="600" dirty="0"/>
              <a:t> </a:t>
            </a:r>
            <a:r>
              <a:rPr lang="de-DE" kern="600" dirty="0" err="1"/>
              <a:t>latéral</a:t>
            </a:r>
            <a:r>
              <a:rPr lang="de-DE" kern="600" dirty="0"/>
              <a:t> et le </a:t>
            </a:r>
            <a:r>
              <a:rPr lang="de-DE" kern="600" dirty="0" err="1"/>
              <a:t>tablier</a:t>
            </a:r>
            <a:r>
              <a:rPr lang="de-DE" kern="600" dirty="0"/>
              <a:t> de la </a:t>
            </a:r>
            <a:r>
              <a:rPr lang="de-DE" kern="600" dirty="0" err="1"/>
              <a:t>porte</a:t>
            </a:r>
            <a:br>
              <a:rPr lang="de-DE" kern="600" dirty="0"/>
            </a:br>
            <a:r>
              <a:rPr lang="de-DE" kern="600" dirty="0"/>
              <a:t>se </a:t>
            </a:r>
            <a:r>
              <a:rPr lang="de-DE" kern="600" dirty="0" err="1"/>
              <a:t>déplacent</a:t>
            </a:r>
            <a:r>
              <a:rPr lang="de-DE" kern="600" dirty="0"/>
              <a:t> en </a:t>
            </a:r>
            <a:r>
              <a:rPr lang="de-DE" kern="600" dirty="0" err="1"/>
              <a:t>parallèle</a:t>
            </a:r>
            <a:endParaRPr lang="de-DE" kern="600" dirty="0"/>
          </a:p>
          <a:p>
            <a:pPr marL="285750" indent="-285750">
              <a:lnSpc>
                <a:spcPts val="2340"/>
              </a:lnSpc>
              <a:spcAft>
                <a:spcPts val="567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kern="600" dirty="0"/>
              <a:t>Le </a:t>
            </a:r>
            <a:r>
              <a:rPr lang="de-DE" kern="600" dirty="0" err="1"/>
              <a:t>profil</a:t>
            </a:r>
            <a:r>
              <a:rPr lang="de-DE" kern="600" dirty="0"/>
              <a:t> du </a:t>
            </a:r>
            <a:r>
              <a:rPr lang="de-DE" kern="600" dirty="0" err="1"/>
              <a:t>crochet</a:t>
            </a:r>
            <a:r>
              <a:rPr lang="de-DE" kern="600" dirty="0"/>
              <a:t> </a:t>
            </a:r>
            <a:r>
              <a:rPr lang="de-DE" kern="600" dirty="0" err="1"/>
              <a:t>n'est</a:t>
            </a:r>
            <a:r>
              <a:rPr lang="de-DE" kern="600" dirty="0"/>
              <a:t> </a:t>
            </a:r>
            <a:r>
              <a:rPr lang="de-DE" kern="600" dirty="0" err="1"/>
              <a:t>pas</a:t>
            </a:r>
            <a:r>
              <a:rPr lang="de-DE" kern="600" dirty="0"/>
              <a:t> </a:t>
            </a:r>
            <a:r>
              <a:rPr lang="de-DE" kern="600" dirty="0" err="1"/>
              <a:t>engagé</a:t>
            </a:r>
            <a:r>
              <a:rPr lang="de-DE" kern="600" dirty="0"/>
              <a:t> </a:t>
            </a:r>
          </a:p>
          <a:p>
            <a:pPr marL="285750" indent="-285750">
              <a:lnSpc>
                <a:spcPts val="2340"/>
              </a:lnSpc>
              <a:spcAft>
                <a:spcPts val="567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kern="600" dirty="0" err="1"/>
              <a:t>Voies</a:t>
            </a:r>
            <a:r>
              <a:rPr lang="de-DE" kern="600" dirty="0"/>
              <a:t> de </a:t>
            </a:r>
            <a:r>
              <a:rPr lang="de-DE" kern="600" dirty="0" err="1"/>
              <a:t>secours</a:t>
            </a:r>
            <a:r>
              <a:rPr lang="de-DE" kern="600" dirty="0"/>
              <a:t> </a:t>
            </a:r>
            <a:r>
              <a:rPr lang="de-DE" kern="600" dirty="0" err="1"/>
              <a:t>est</a:t>
            </a:r>
            <a:r>
              <a:rPr lang="de-DE" kern="600" dirty="0"/>
              <a:t> </a:t>
            </a:r>
            <a:r>
              <a:rPr lang="de-DE" kern="600" dirty="0" err="1"/>
              <a:t>assuré</a:t>
            </a:r>
            <a:r>
              <a:rPr lang="de-DE" kern="600" dirty="0"/>
              <a:t> !</a:t>
            </a:r>
            <a:br>
              <a:rPr lang="de-DE" kern="600" dirty="0"/>
            </a:br>
            <a:r>
              <a:rPr lang="en-GB" sz="1400" dirty="0"/>
              <a:t>CO 48 (</a:t>
            </a:r>
            <a:r>
              <a:rPr lang="en-GB" sz="1400" dirty="0" err="1"/>
              <a:t>Ventouse</a:t>
            </a:r>
            <a:r>
              <a:rPr lang="en-GB" sz="1400" dirty="0"/>
              <a:t>)</a:t>
            </a:r>
            <a:r>
              <a:rPr lang="de-DE" kern="600" dirty="0"/>
              <a:t> </a:t>
            </a:r>
            <a:endParaRPr lang="de-CH" kern="6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43553D7-CE3E-A33C-88AB-D0D61B1C20D4}"/>
              </a:ext>
            </a:extLst>
          </p:cNvPr>
          <p:cNvGrpSpPr/>
          <p:nvPr/>
        </p:nvGrpSpPr>
        <p:grpSpPr>
          <a:xfrm>
            <a:off x="3937347" y="2493690"/>
            <a:ext cx="4392488" cy="1637481"/>
            <a:chOff x="3937347" y="2493690"/>
            <a:chExt cx="4392488" cy="1637481"/>
          </a:xfrm>
        </p:grpSpPr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3B79702F-AE3C-7ED5-1176-A73FE887978D}"/>
                </a:ext>
              </a:extLst>
            </p:cNvPr>
            <p:cNvCxnSpPr/>
            <p:nvPr/>
          </p:nvCxnSpPr>
          <p:spPr>
            <a:xfrm flipV="1">
              <a:off x="3937347" y="3429794"/>
              <a:ext cx="0" cy="682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36713620-BF97-E057-DC7A-EE8E4A5E7038}"/>
                </a:ext>
              </a:extLst>
            </p:cNvPr>
            <p:cNvCxnSpPr/>
            <p:nvPr/>
          </p:nvCxnSpPr>
          <p:spPr>
            <a:xfrm flipV="1">
              <a:off x="4585419" y="2493690"/>
              <a:ext cx="0" cy="682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2029FF29-FB93-C968-39A7-3AF777107AB1}"/>
                </a:ext>
              </a:extLst>
            </p:cNvPr>
            <p:cNvCxnSpPr/>
            <p:nvPr/>
          </p:nvCxnSpPr>
          <p:spPr>
            <a:xfrm flipV="1">
              <a:off x="8329835" y="3448695"/>
              <a:ext cx="0" cy="682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1EDC6CF9-7326-A20D-D6B1-FCB9FDABDED6}"/>
                </a:ext>
              </a:extLst>
            </p:cNvPr>
            <p:cNvCxnSpPr/>
            <p:nvPr/>
          </p:nvCxnSpPr>
          <p:spPr>
            <a:xfrm flipV="1">
              <a:off x="7681763" y="2493690"/>
              <a:ext cx="0" cy="682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7EFA93E1-9D07-1515-C862-142020CB7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001" y="5742585"/>
            <a:ext cx="903011" cy="908323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AE42452-46B0-2FA9-2F28-264267310AB2}"/>
              </a:ext>
            </a:extLst>
          </p:cNvPr>
          <p:cNvGrpSpPr/>
          <p:nvPr/>
        </p:nvGrpSpPr>
        <p:grpSpPr>
          <a:xfrm>
            <a:off x="751541" y="1984811"/>
            <a:ext cx="3456384" cy="3755154"/>
            <a:chOff x="751541" y="1984811"/>
            <a:chExt cx="3456384" cy="3755154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C0C85D6E-9764-037C-9942-C877C99C2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542" b="85276" l="15133" r="84458">
                          <a14:foregroundMark x1="30675" y1="34151" x2="41718" y2="31084"/>
                          <a14:foregroundMark x1="40082" y1="52965" x2="49284" y2="48057"/>
                          <a14:foregroundMark x1="34765" y1="44172" x2="52965" y2="38855"/>
                          <a14:foregroundMark x1="28630" y1="41922" x2="52965" y2="34765"/>
                          <a14:foregroundMark x1="58282" y1="32515" x2="58282" y2="32515"/>
                          <a14:foregroundMark x1="58282" y1="37014" x2="58282" y2="37014"/>
                          <a14:foregroundMark x1="52761" y1="26176" x2="52761" y2="26176"/>
                          <a14:foregroundMark x1="49898" y1="25767" x2="42127" y2="21677"/>
                          <a14:foregroundMark x1="40900" y1="22699" x2="25358" y2="27403"/>
                          <a14:foregroundMark x1="23722" y1="27198" x2="22904" y2="37014"/>
                          <a14:foregroundMark x1="23313" y1="43763" x2="23313" y2="43763"/>
                          <a14:foregroundMark x1="22290" y1="48262" x2="22290" y2="48262"/>
                          <a14:foregroundMark x1="34151" y1="50716" x2="41309" y2="55624"/>
                          <a14:foregroundMark x1="24744" y1="52965" x2="31697" y2="64826"/>
                          <a14:foregroundMark x1="56646" y1="52965" x2="56646" y2="52965"/>
                          <a14:foregroundMark x1="56237" y1="51738" x2="55624" y2="49080"/>
                          <a14:foregroundMark x1="32924" y1="63190" x2="40491" y2="69939"/>
                          <a14:foregroundMark x1="51943" y1="60327" x2="70552" y2="74438"/>
                          <a14:foregroundMark x1="62168" y1="47035" x2="64622" y2="68303"/>
                          <a14:foregroundMark x1="77505" y1="60532" x2="77301" y2="71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8" t="16127" r="15746" b="15921"/>
            <a:stretch/>
          </p:blipFill>
          <p:spPr>
            <a:xfrm>
              <a:off x="751541" y="1984811"/>
              <a:ext cx="3456384" cy="3755154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01BFF28-F3C0-CFBF-55A0-CCF51D56D177}"/>
                </a:ext>
              </a:extLst>
            </p:cNvPr>
            <p:cNvSpPr txBox="1"/>
            <p:nvPr/>
          </p:nvSpPr>
          <p:spPr>
            <a:xfrm rot="20439486">
              <a:off x="1586524" y="3831639"/>
              <a:ext cx="1009892" cy="3257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340"/>
                </a:lnSpc>
                <a:spcAft>
                  <a:spcPts val="567"/>
                </a:spcAft>
              </a:pPr>
              <a:r>
                <a:rPr lang="de-DE" sz="3600" b="1" kern="600" dirty="0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RC 3</a:t>
              </a:r>
              <a:endParaRPr lang="de-CH" sz="3600" b="1" kern="600" dirty="0" err="1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1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Record THERMCORD RC 3</a:t>
            </a:r>
            <a:br>
              <a:rPr lang="de-DE" dirty="0"/>
            </a:br>
            <a:r>
              <a:rPr lang="de-DE" b="0" dirty="0"/>
              <a:t>THERMCORD RC 3 </a:t>
            </a:r>
            <a:r>
              <a:rPr lang="de-DE" b="0" dirty="0" err="1"/>
              <a:t>sans</a:t>
            </a:r>
            <a:r>
              <a:rPr lang="de-DE" b="0" dirty="0"/>
              <a:t> </a:t>
            </a:r>
            <a:r>
              <a:rPr lang="de-DE" b="0" dirty="0" err="1"/>
              <a:t>panneau</a:t>
            </a:r>
            <a:r>
              <a:rPr lang="de-DE" b="0" dirty="0"/>
              <a:t> </a:t>
            </a:r>
            <a:r>
              <a:rPr lang="de-DE" b="0" dirty="0" err="1"/>
              <a:t>latéral</a:t>
            </a:r>
            <a:r>
              <a:rPr lang="de-DE" b="0" dirty="0"/>
              <a:t> </a:t>
            </a:r>
            <a:r>
              <a:rPr lang="de-CH" b="0" dirty="0" err="1"/>
              <a:t>pour</a:t>
            </a:r>
            <a:r>
              <a:rPr lang="de-CH" b="0" dirty="0"/>
              <a:t> </a:t>
            </a:r>
            <a:r>
              <a:rPr lang="de-CH" b="0" dirty="0" err="1"/>
              <a:t>voies</a:t>
            </a:r>
            <a:r>
              <a:rPr lang="de-CH" b="0" dirty="0"/>
              <a:t> de </a:t>
            </a:r>
            <a:r>
              <a:rPr lang="de-CH" b="0" dirty="0" err="1"/>
              <a:t>secours</a:t>
            </a:r>
            <a:r>
              <a:rPr lang="de-CH" b="0" dirty="0"/>
              <a:t> </a:t>
            </a:r>
            <a:r>
              <a:rPr lang="de-DE" b="0" dirty="0"/>
              <a:t>!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ctr" defTabSz="1218996" rtl="0" eaLnBrk="1" latinLnBrk="0" hangingPunct="1">
              <a:lnSpc>
                <a:spcPts val="13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9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96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95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93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92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90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88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87" algn="l" defTabSz="1218996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THERMCORD RC 2 et RC 3  l  Confidential  l  Product Management</a:t>
            </a:r>
            <a:endParaRPr lang="en-GB" sz="7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8F2099-C65E-45BB-AE74-76D7CB2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969-67B2-4C8D-959D-041802E949F6}" type="slidenum">
              <a:rPr lang="en-GB" smtClean="0"/>
              <a:t>9</a:t>
            </a:fld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95654BD-CAF8-99A9-4441-4D9286705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8" r="25171"/>
          <a:stretch/>
        </p:blipFill>
        <p:spPr>
          <a:xfrm rot="10800000">
            <a:off x="2600595" y="2061643"/>
            <a:ext cx="6488212" cy="194421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7CDE7A4-059B-7F03-87C2-39606D8CDE28}"/>
              </a:ext>
            </a:extLst>
          </p:cNvPr>
          <p:cNvSpPr/>
          <p:nvPr/>
        </p:nvSpPr>
        <p:spPr>
          <a:xfrm>
            <a:off x="7664578" y="3824950"/>
            <a:ext cx="3866603" cy="431998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Pfeil nach rechts 26">
            <a:extLst>
              <a:ext uri="{FF2B5EF4-FFF2-40B4-BE49-F238E27FC236}">
                <a16:creationId xmlns:a16="http://schemas.microsoft.com/office/drawing/2014/main" id="{B26B0ECF-28A8-7DFD-A259-D02078EDF0CB}"/>
              </a:ext>
            </a:extLst>
          </p:cNvPr>
          <p:cNvSpPr/>
          <p:nvPr/>
        </p:nvSpPr>
        <p:spPr>
          <a:xfrm rot="21348675">
            <a:off x="3757671" y="4169565"/>
            <a:ext cx="1979683" cy="106765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kern="600" dirty="0">
                <a:solidFill>
                  <a:schemeClr val="bg1"/>
                </a:solidFill>
              </a:rPr>
              <a:t>600 </a:t>
            </a:r>
            <a:r>
              <a:rPr lang="de-DE" b="1" kern="600" dirty="0" err="1">
                <a:solidFill>
                  <a:schemeClr val="bg1"/>
                </a:solidFill>
              </a:rPr>
              <a:t>Pa </a:t>
            </a:r>
            <a:endParaRPr lang="de-CH" b="1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A703A9-B522-02EA-7297-5E86E3839551}"/>
              </a:ext>
            </a:extLst>
          </p:cNvPr>
          <p:cNvSpPr/>
          <p:nvPr/>
        </p:nvSpPr>
        <p:spPr>
          <a:xfrm>
            <a:off x="409073" y="3824950"/>
            <a:ext cx="3866603" cy="431998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071002-70E7-09CC-5D88-ECB06D0366E2}"/>
              </a:ext>
            </a:extLst>
          </p:cNvPr>
          <p:cNvSpPr/>
          <p:nvPr/>
        </p:nvSpPr>
        <p:spPr>
          <a:xfrm>
            <a:off x="3577713" y="3069754"/>
            <a:ext cx="1296144" cy="720179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5AABB59-05D1-E93D-91D2-2128E80E6FCB}"/>
              </a:ext>
            </a:extLst>
          </p:cNvPr>
          <p:cNvSpPr/>
          <p:nvPr/>
        </p:nvSpPr>
        <p:spPr>
          <a:xfrm>
            <a:off x="7321723" y="3069704"/>
            <a:ext cx="1296144" cy="720179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D95B114-22E1-A4F6-0DD7-700725757561}"/>
              </a:ext>
            </a:extLst>
          </p:cNvPr>
          <p:cNvGrpSpPr/>
          <p:nvPr/>
        </p:nvGrpSpPr>
        <p:grpSpPr>
          <a:xfrm>
            <a:off x="3937347" y="2493690"/>
            <a:ext cx="4392488" cy="1637481"/>
            <a:chOff x="3937347" y="2493690"/>
            <a:chExt cx="4392488" cy="1637481"/>
          </a:xfrm>
        </p:grpSpPr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2A256ECF-20D2-B465-B072-68AC9B5103BF}"/>
                </a:ext>
              </a:extLst>
            </p:cNvPr>
            <p:cNvCxnSpPr/>
            <p:nvPr/>
          </p:nvCxnSpPr>
          <p:spPr>
            <a:xfrm flipV="1">
              <a:off x="3937347" y="3429794"/>
              <a:ext cx="0" cy="682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51204A03-331C-5D2A-D55F-11E20B841952}"/>
                </a:ext>
              </a:extLst>
            </p:cNvPr>
            <p:cNvCxnSpPr/>
            <p:nvPr/>
          </p:nvCxnSpPr>
          <p:spPr>
            <a:xfrm flipV="1">
              <a:off x="4585419" y="2493690"/>
              <a:ext cx="0" cy="682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435D450B-F724-1269-6DB6-7EA56A68B175}"/>
                </a:ext>
              </a:extLst>
            </p:cNvPr>
            <p:cNvCxnSpPr/>
            <p:nvPr/>
          </p:nvCxnSpPr>
          <p:spPr>
            <a:xfrm flipV="1">
              <a:off x="8329835" y="3448695"/>
              <a:ext cx="0" cy="682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E910A568-2931-01F7-D92A-640D55C98932}"/>
                </a:ext>
              </a:extLst>
            </p:cNvPr>
            <p:cNvCxnSpPr/>
            <p:nvPr/>
          </p:nvCxnSpPr>
          <p:spPr>
            <a:xfrm flipV="1">
              <a:off x="7681763" y="2493690"/>
              <a:ext cx="0" cy="682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ABDEC3EF-8EF2-BF2C-F70A-58BD35655D94}"/>
              </a:ext>
            </a:extLst>
          </p:cNvPr>
          <p:cNvSpPr txBox="1"/>
          <p:nvPr/>
        </p:nvSpPr>
        <p:spPr>
          <a:xfrm>
            <a:off x="7321723" y="4412846"/>
            <a:ext cx="4516265" cy="1979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40"/>
              </a:lnSpc>
              <a:spcAft>
                <a:spcPts val="567"/>
              </a:spcAft>
            </a:pPr>
            <a:r>
              <a:rPr lang="de-DE" kern="600" dirty="0" err="1"/>
              <a:t>Lorsque</a:t>
            </a:r>
            <a:r>
              <a:rPr lang="de-DE" kern="600" dirty="0"/>
              <a:t> la </a:t>
            </a:r>
            <a:r>
              <a:rPr lang="de-DE" kern="600" dirty="0" err="1"/>
              <a:t>charge</a:t>
            </a:r>
            <a:r>
              <a:rPr lang="de-DE" kern="600" dirty="0"/>
              <a:t> </a:t>
            </a:r>
            <a:r>
              <a:rPr lang="de-DE" kern="600" dirty="0" err="1"/>
              <a:t>est</a:t>
            </a:r>
            <a:r>
              <a:rPr lang="de-DE" kern="600" dirty="0"/>
              <a:t> </a:t>
            </a:r>
            <a:r>
              <a:rPr lang="de-DE" kern="600" dirty="0" err="1"/>
              <a:t>appliquée</a:t>
            </a:r>
            <a:r>
              <a:rPr lang="de-DE" kern="600" dirty="0"/>
              <a:t> </a:t>
            </a:r>
          </a:p>
          <a:p>
            <a:pPr marL="285750" indent="-285750">
              <a:lnSpc>
                <a:spcPts val="2340"/>
              </a:lnSpc>
              <a:spcAft>
                <a:spcPts val="567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kern="600" dirty="0"/>
              <a:t>Révision de l'arête de fermeture secondaire contrôlée par </a:t>
            </a:r>
            <a:r>
              <a:rPr lang="fr-FR" kern="600" dirty="0" err="1"/>
              <a:t>ift</a:t>
            </a:r>
            <a:r>
              <a:rPr lang="fr-FR" kern="600" dirty="0"/>
              <a:t> Rosenheim</a:t>
            </a:r>
          </a:p>
          <a:p>
            <a:pPr marL="285750" indent="-285750">
              <a:lnSpc>
                <a:spcPts val="2340"/>
              </a:lnSpc>
              <a:spcAft>
                <a:spcPts val="567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kern="600" dirty="0"/>
              <a:t>Le </a:t>
            </a:r>
            <a:r>
              <a:rPr lang="de-DE" kern="600" dirty="0" err="1"/>
              <a:t>profil</a:t>
            </a:r>
            <a:r>
              <a:rPr lang="de-DE" kern="600" dirty="0"/>
              <a:t> du </a:t>
            </a:r>
            <a:r>
              <a:rPr lang="de-DE" kern="600" dirty="0" err="1"/>
              <a:t>crochet</a:t>
            </a:r>
            <a:r>
              <a:rPr lang="de-DE" kern="600" dirty="0"/>
              <a:t> </a:t>
            </a:r>
            <a:r>
              <a:rPr lang="de-DE" kern="600" dirty="0" err="1"/>
              <a:t>n'est</a:t>
            </a:r>
            <a:r>
              <a:rPr lang="de-DE" kern="600" dirty="0"/>
              <a:t> </a:t>
            </a:r>
            <a:r>
              <a:rPr lang="de-DE" kern="600" dirty="0" err="1"/>
              <a:t>pas</a:t>
            </a:r>
            <a:r>
              <a:rPr lang="de-DE" kern="600" dirty="0"/>
              <a:t> </a:t>
            </a:r>
            <a:r>
              <a:rPr lang="de-DE" kern="600" dirty="0" err="1"/>
              <a:t>engagé</a:t>
            </a:r>
            <a:r>
              <a:rPr lang="de-DE" kern="600" dirty="0"/>
              <a:t> </a:t>
            </a:r>
          </a:p>
          <a:p>
            <a:pPr marL="285750" indent="-285750">
              <a:lnSpc>
                <a:spcPts val="2340"/>
              </a:lnSpc>
              <a:spcAft>
                <a:spcPts val="567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kern="600" dirty="0" err="1"/>
              <a:t>Voies</a:t>
            </a:r>
            <a:r>
              <a:rPr lang="de-DE" kern="600" dirty="0"/>
              <a:t> de </a:t>
            </a:r>
            <a:r>
              <a:rPr lang="de-DE" kern="600" dirty="0" err="1"/>
              <a:t>secours</a:t>
            </a:r>
            <a:r>
              <a:rPr lang="de-DE" kern="600" dirty="0"/>
              <a:t> </a:t>
            </a:r>
            <a:r>
              <a:rPr lang="de-DE" kern="600" dirty="0" err="1"/>
              <a:t>est</a:t>
            </a:r>
            <a:r>
              <a:rPr lang="de-DE" kern="600" dirty="0"/>
              <a:t> </a:t>
            </a:r>
            <a:r>
              <a:rPr lang="de-DE" kern="600" dirty="0" err="1"/>
              <a:t>assuré</a:t>
            </a:r>
            <a:r>
              <a:rPr lang="de-DE" kern="600" dirty="0"/>
              <a:t> !</a:t>
            </a:r>
            <a:br>
              <a:rPr lang="de-DE" kern="600" dirty="0"/>
            </a:br>
            <a:r>
              <a:rPr lang="en-GB" sz="1400" dirty="0"/>
              <a:t>CO 48 (</a:t>
            </a:r>
            <a:r>
              <a:rPr lang="en-GB" sz="1400" dirty="0" err="1"/>
              <a:t>Ventouse</a:t>
            </a:r>
            <a:r>
              <a:rPr lang="en-GB" sz="1400" dirty="0"/>
              <a:t>)</a:t>
            </a:r>
            <a:endParaRPr lang="de-CH" kern="600" dirty="0" err="1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C290B17-6766-C7C8-D888-6FCD51D18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42" y="5746642"/>
            <a:ext cx="903011" cy="908323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022C2EC-419B-189A-D8C7-85E5EFC361F2}"/>
              </a:ext>
            </a:extLst>
          </p:cNvPr>
          <p:cNvGrpSpPr/>
          <p:nvPr/>
        </p:nvGrpSpPr>
        <p:grpSpPr>
          <a:xfrm>
            <a:off x="751541" y="1984811"/>
            <a:ext cx="3456384" cy="3755154"/>
            <a:chOff x="751541" y="1984811"/>
            <a:chExt cx="3456384" cy="3755154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B1BDF73-1603-CD87-5D73-1C99974E6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542" b="85276" l="15133" r="84458">
                          <a14:foregroundMark x1="30675" y1="34151" x2="41718" y2="31084"/>
                          <a14:foregroundMark x1="40082" y1="52965" x2="49284" y2="48057"/>
                          <a14:foregroundMark x1="34765" y1="44172" x2="52965" y2="38855"/>
                          <a14:foregroundMark x1="28630" y1="41922" x2="52965" y2="34765"/>
                          <a14:foregroundMark x1="58282" y1="32515" x2="58282" y2="32515"/>
                          <a14:foregroundMark x1="58282" y1="37014" x2="58282" y2="37014"/>
                          <a14:foregroundMark x1="52761" y1="26176" x2="52761" y2="26176"/>
                          <a14:foregroundMark x1="49898" y1="25767" x2="42127" y2="21677"/>
                          <a14:foregroundMark x1="40900" y1="22699" x2="25358" y2="27403"/>
                          <a14:foregroundMark x1="23722" y1="27198" x2="22904" y2="37014"/>
                          <a14:foregroundMark x1="23313" y1="43763" x2="23313" y2="43763"/>
                          <a14:foregroundMark x1="22290" y1="48262" x2="22290" y2="48262"/>
                          <a14:foregroundMark x1="34151" y1="50716" x2="41309" y2="55624"/>
                          <a14:foregroundMark x1="24744" y1="52965" x2="31697" y2="64826"/>
                          <a14:foregroundMark x1="56646" y1="52965" x2="56646" y2="52965"/>
                          <a14:foregroundMark x1="56237" y1="51738" x2="55624" y2="49080"/>
                          <a14:foregroundMark x1="32924" y1="63190" x2="40491" y2="69939"/>
                          <a14:foregroundMark x1="51943" y1="60327" x2="70552" y2="74438"/>
                          <a14:foregroundMark x1="62168" y1="47035" x2="64622" y2="68303"/>
                          <a14:foregroundMark x1="77505" y1="60532" x2="77301" y2="71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8" t="16127" r="15746" b="15921"/>
            <a:stretch/>
          </p:blipFill>
          <p:spPr>
            <a:xfrm>
              <a:off x="751541" y="1984811"/>
              <a:ext cx="3456384" cy="3755154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FAC8819-69E7-3A45-FC82-5124ACABC58A}"/>
                </a:ext>
              </a:extLst>
            </p:cNvPr>
            <p:cNvSpPr txBox="1"/>
            <p:nvPr/>
          </p:nvSpPr>
          <p:spPr>
            <a:xfrm rot="20439486">
              <a:off x="1586524" y="3831639"/>
              <a:ext cx="1009892" cy="3257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340"/>
                </a:lnSpc>
                <a:spcAft>
                  <a:spcPts val="567"/>
                </a:spcAft>
              </a:pPr>
              <a:r>
                <a:rPr lang="de-DE" sz="3600" b="1" kern="600" dirty="0"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RC 3</a:t>
              </a:r>
              <a:endParaRPr lang="de-CH" sz="3600" b="1" kern="600" dirty="0" err="1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30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Record">
      <a:dk1>
        <a:sysClr val="windowText" lastClr="000000"/>
      </a:dk1>
      <a:lt1>
        <a:sysClr val="window" lastClr="FFFFFF"/>
      </a:lt1>
      <a:dk2>
        <a:srgbClr val="0070DB"/>
      </a:dk2>
      <a:lt2>
        <a:srgbClr val="808080"/>
      </a:lt2>
      <a:accent1>
        <a:srgbClr val="0070DB"/>
      </a:accent1>
      <a:accent2>
        <a:srgbClr val="FF8200"/>
      </a:accent2>
      <a:accent3>
        <a:srgbClr val="0AD99E"/>
      </a:accent3>
      <a:accent4>
        <a:srgbClr val="A2D0F1"/>
      </a:accent4>
      <a:accent5>
        <a:srgbClr val="FFD199"/>
      </a:accent5>
      <a:accent6>
        <a:srgbClr val="BDFDD9"/>
      </a:accent6>
      <a:hlink>
        <a:srgbClr val="000000"/>
      </a:hlink>
      <a:folHlink>
        <a:srgbClr val="000000"/>
      </a:folHlink>
    </a:clrScheme>
    <a:fontScheme name="Record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C51E3060CE9040B06F5ECCB6F37C1E" ma:contentTypeVersion="13" ma:contentTypeDescription="Create a new document." ma:contentTypeScope="" ma:versionID="7e5ff63eb8ad453533b2db83f6c2937b">
  <xsd:schema xmlns:xsd="http://www.w3.org/2001/XMLSchema" xmlns:xs="http://www.w3.org/2001/XMLSchema" xmlns:p="http://schemas.microsoft.com/office/2006/metadata/properties" xmlns:ns2="65d4d1b3-246e-470a-870f-38b62181fc60" xmlns:ns3="482396b0-776c-4e27-8538-1a43159b9011" targetNamespace="http://schemas.microsoft.com/office/2006/metadata/properties" ma:root="true" ma:fieldsID="55b1d18a267b38b338904867c573ada5" ns2:_="" ns3:_="">
    <xsd:import namespace="65d4d1b3-246e-470a-870f-38b62181fc60"/>
    <xsd:import namespace="482396b0-776c-4e27-8538-1a43159b90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d4d1b3-246e-470a-870f-38b62181fc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396b0-776c-4e27-8538-1a43159b901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5d4d1b3-246e-470a-870f-38b62181fc60" xsi:nil="true"/>
    <SharedWithUsers xmlns="482396b0-776c-4e27-8538-1a43159b9011">
      <UserInfo>
        <DisplayName>Tomaselli, Andrea</DisplayName>
        <AccountId>16</AccountId>
        <AccountType/>
      </UserInfo>
      <UserInfo>
        <DisplayName>Fäh, Susanne</DisplayName>
        <AccountId>22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B5740AD-70B8-46A4-99F2-F18133528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d4d1b3-246e-470a-870f-38b62181fc60"/>
    <ds:schemaRef ds:uri="482396b0-776c-4e27-8538-1a43159b90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AA9085-168C-440F-897D-3059845AA6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A8C891-F604-4BC7-886F-9A94236C1889}">
  <ds:schemaRefs>
    <ds:schemaRef ds:uri="http://schemas.microsoft.com/office/2006/metadata/properties"/>
    <ds:schemaRef ds:uri="http://schemas.microsoft.com/office/infopath/2007/PartnerControls"/>
    <ds:schemaRef ds:uri="e8081824-f865-4b8c-9d67-2176a414fbdd"/>
    <ds:schemaRef ds:uri="535b7fc9-90ff-435e-aeb7-a43f6d044b4f"/>
    <ds:schemaRef ds:uri="3e2f9537-8fd1-4267-9180-7fcd85509140"/>
    <ds:schemaRef ds:uri="65d4d1b3-246e-470a-870f-38b62181fc60"/>
    <ds:schemaRef ds:uri="482396b0-776c-4e27-8538-1a43159b901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2660</Words>
  <Application>Microsoft Office PowerPoint</Application>
  <PresentationFormat>Breitbild</PresentationFormat>
  <Paragraphs>221</Paragraphs>
  <Slides>17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8" baseType="lpstr">
      <vt:lpstr>Arial</vt:lpstr>
      <vt:lpstr>Arial Black</vt:lpstr>
      <vt:lpstr>Bahnschrift SemiBold SemiConden</vt:lpstr>
      <vt:lpstr>Calibri</vt:lpstr>
      <vt:lpstr>Calibri Light</vt:lpstr>
      <vt:lpstr>Century Gothic</vt:lpstr>
      <vt:lpstr>Segoe UI</vt:lpstr>
      <vt:lpstr>Segoe UI Black</vt:lpstr>
      <vt:lpstr>Verdana</vt:lpstr>
      <vt:lpstr>Wingdings</vt:lpstr>
      <vt:lpstr>Office Theme</vt:lpstr>
      <vt:lpstr>Record THERMCORD RC 2 et RC 3</vt:lpstr>
      <vt:lpstr>Résistance au cambriolage </vt:lpstr>
      <vt:lpstr>PowerPoint-Präsentation</vt:lpstr>
      <vt:lpstr>Record THERMCORD RC 3 </vt:lpstr>
      <vt:lpstr>Record THERMCORD RC 3 </vt:lpstr>
      <vt:lpstr>Record THERMCORD RC 3 Aujourd'hui THERMCORD RC 3 avec panneau latéral pour les voies de secour ! </vt:lpstr>
      <vt:lpstr>Record THERMCORD RC 3 THERMCORD avec panneau latéral RC 3 pour voies de secours ! </vt:lpstr>
      <vt:lpstr>Record THERMCORD RC 3 THERMCORD RC 3 avec panneau latéral RC 3 pour voies de secours ! </vt:lpstr>
      <vt:lpstr>Record THERMCORD RC 3 THERMCORD RC 3 sans panneau latéral pour voies de secours !</vt:lpstr>
      <vt:lpstr>Record THERMCORD RC 3 THERMCORD RC 3 avec et sans panneau latéral RC 3 pour voies de secours !</vt:lpstr>
      <vt:lpstr>PowerPoint-Präsentation</vt:lpstr>
      <vt:lpstr>Des portes Record portefeuille PROTECT </vt:lpstr>
      <vt:lpstr>Record PROTECT   -Portfolio</vt:lpstr>
      <vt:lpstr>FAQ</vt:lpstr>
      <vt:lpstr>FAQ</vt:lpstr>
      <vt:lpstr>FAQ</vt:lpstr>
      <vt:lpstr>FAQ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Patrik Olsson</dc:creator>
  <cp:keywords>class='Internal'</cp:keywords>
  <cp:lastModifiedBy>Schulte-Ellerbrock, Bodo</cp:lastModifiedBy>
  <cp:revision>36</cp:revision>
  <dcterms:created xsi:type="dcterms:W3CDTF">2022-02-15T13:20:57Z</dcterms:created>
  <dcterms:modified xsi:type="dcterms:W3CDTF">2023-02-15T07:21:37Z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0x010100EBC51E3060CE9040B06F5ECCB6F37C1E</vt:lpwstr>
  </property>
  <property fmtid="{D5CDD505-2E9C-101B-9397-08002B2CF9AE}" pid="3" name="MediaServiceImageTags">
    <vt:lpwstr/>
  </property>
  <property fmtid="{D5CDD505-2E9C-101B-9397-08002B2CF9AE}" pid="4" name="Order">
    <vt:lpwstr>2905200.00000000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SharedWithUsers">
    <vt:lpwstr>163;#Akesson, Mats</vt:lpwstr>
  </property>
</Properties>
</file>